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BBF5B75_5324324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B55_7160E6B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7BBF5BB1_A1CE47A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BBF5B5E_4E95ECAA.xml" ContentType="application/vnd.ms-powerpoint.comments+xml"/>
  <Override PartName="/ppt/notesSlides/notesSlide7.xml" ContentType="application/vnd.openxmlformats-officedocument.presentationml.notesSlide+xml"/>
  <Override PartName="/ppt/comments/modernComment_7BBF5B71_F0F9CC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B76_A70903E8.xml" ContentType="application/vnd.ms-powerpoint.comments+xml"/>
  <Override PartName="/ppt/notesSlides/notesSlide11.xml" ContentType="application/vnd.openxmlformats-officedocument.presentationml.notesSlide+xml"/>
  <Override PartName="/ppt/comments/modernComment_7BBF5B87_D5622F7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702" r:id="rId2"/>
  </p:sldMasterIdLst>
  <p:notesMasterIdLst>
    <p:notesMasterId r:id="rId35"/>
  </p:notesMasterIdLst>
  <p:sldIdLst>
    <p:sldId id="256" r:id="rId3"/>
    <p:sldId id="2076138357" r:id="rId4"/>
    <p:sldId id="271" r:id="rId5"/>
    <p:sldId id="2076138339" r:id="rId6"/>
    <p:sldId id="2076138307" r:id="rId7"/>
    <p:sldId id="2076138325" r:id="rId8"/>
    <p:sldId id="2076138417" r:id="rId9"/>
    <p:sldId id="2076138328" r:id="rId10"/>
    <p:sldId id="2076138334" r:id="rId11"/>
    <p:sldId id="2076138353" r:id="rId12"/>
    <p:sldId id="2076138327" r:id="rId13"/>
    <p:sldId id="2076138373" r:id="rId14"/>
    <p:sldId id="2076138374" r:id="rId15"/>
    <p:sldId id="2076138358" r:id="rId16"/>
    <p:sldId id="2076138375" r:id="rId17"/>
    <p:sldId id="2076138376" r:id="rId18"/>
    <p:sldId id="2076138367" r:id="rId19"/>
    <p:sldId id="2076138377" r:id="rId20"/>
    <p:sldId id="2076138378" r:id="rId21"/>
    <p:sldId id="2076138379" r:id="rId22"/>
    <p:sldId id="2076138380" r:id="rId23"/>
    <p:sldId id="2076138425" r:id="rId24"/>
    <p:sldId id="2076138372" r:id="rId25"/>
    <p:sldId id="2076138424" r:id="rId26"/>
    <p:sldId id="2076138418" r:id="rId27"/>
    <p:sldId id="2076138419" r:id="rId28"/>
    <p:sldId id="2076138420" r:id="rId29"/>
    <p:sldId id="2076138421" r:id="rId30"/>
    <p:sldId id="2076138422" r:id="rId31"/>
    <p:sldId id="2076138310" r:id="rId32"/>
    <p:sldId id="277" r:id="rId33"/>
    <p:sldId id="18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C5C9D-BAE2-407F-99A1-0AA07A8AEF61}">
          <p14:sldIdLst>
            <p14:sldId id="256"/>
            <p14:sldId id="2076138357"/>
            <p14:sldId id="271"/>
            <p14:sldId id="2076138339"/>
          </p14:sldIdLst>
        </p14:section>
        <p14:section name="Azure Service Bus" id="{2DF7A50B-B271-41A0-A020-975F03E7AE81}">
          <p14:sldIdLst>
            <p14:sldId id="2076138307"/>
            <p14:sldId id="2076138325"/>
            <p14:sldId id="2076138417"/>
          </p14:sldIdLst>
        </p14:section>
        <p14:section name="Upcoming features" id="{D5E59781-D473-4877-A76B-C9BD069FBA60}">
          <p14:sldIdLst>
            <p14:sldId id="2076138328"/>
            <p14:sldId id="2076138334"/>
            <p14:sldId id="2076138353"/>
          </p14:sldIdLst>
        </p14:section>
        <p14:section name="Recent releases" id="{94CB9DC3-CCA2-452C-86E6-7244FA29C8DF}">
          <p14:sldIdLst>
            <p14:sldId id="2076138327"/>
            <p14:sldId id="2076138373"/>
            <p14:sldId id="2076138374"/>
            <p14:sldId id="2076138358"/>
            <p14:sldId id="2076138375"/>
            <p14:sldId id="2076138376"/>
            <p14:sldId id="2076138367"/>
            <p14:sldId id="2076138377"/>
            <p14:sldId id="2076138378"/>
            <p14:sldId id="2076138379"/>
            <p14:sldId id="2076138380"/>
            <p14:sldId id="2076138425"/>
            <p14:sldId id="2076138372"/>
            <p14:sldId id="2076138424"/>
            <p14:sldId id="2076138418"/>
            <p14:sldId id="2076138419"/>
            <p14:sldId id="2076138420"/>
            <p14:sldId id="2076138421"/>
            <p14:sldId id="2076138422"/>
          </p14:sldIdLst>
        </p14:section>
        <p14:section name="Closing" id="{6EC1D90A-ADBE-48C3-A54A-58561070D12A}">
          <p14:sldIdLst>
            <p14:sldId id="2076138310"/>
            <p14:sldId id="277"/>
            <p14:sldId id="18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840"/>
    <a:srgbClr val="A2B0D9"/>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E6F4E-D8D4-41DA-B4DF-7A72A7CAE5DC}" v="58" dt="2023-06-06T11:00:15.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1" y="3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Compy" userId="f3d99e3d-d60b-46ef-9fb9-c67ef60ee7c3" providerId="ADAL" clId="{5D0A1C39-CF94-4576-9639-BD5136ED1707}"/>
    <pc:docChg chg="addSld modSld modSection">
      <pc:chgData name="Christina Compy" userId="f3d99e3d-d60b-46ef-9fb9-c67ef60ee7c3" providerId="ADAL" clId="{5D0A1C39-CF94-4576-9639-BD5136ED1707}" dt="2023-05-12T22:54:38.358" v="7"/>
      <pc:docMkLst>
        <pc:docMk/>
      </pc:docMkLst>
      <pc:sldChg chg="addCm">
        <pc:chgData name="Christina Compy" userId="f3d99e3d-d60b-46ef-9fb9-c67ef60ee7c3" providerId="ADAL" clId="{5D0A1C39-CF94-4576-9639-BD5136ED1707}" dt="2023-05-12T22:54:38.358" v="7"/>
        <pc:sldMkLst>
          <pc:docMk/>
          <pc:sldMk cId="1902175930" sldId="2076138325"/>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54:38.358" v="7"/>
              <pc2:cmMkLst xmlns:pc2="http://schemas.microsoft.com/office/powerpoint/2019/9/main/command">
                <pc:docMk/>
                <pc:sldMk cId="1902175930" sldId="2076138325"/>
                <pc2:cmMk id="{DFC4D547-642F-4C2A-935C-4A648325A465}"/>
              </pc2:cmMkLst>
            </pc226:cmChg>
          </p:ext>
        </pc:extLst>
      </pc:sldChg>
      <pc:sldChg chg="addCm">
        <pc:chgData name="Christina Compy" userId="f3d99e3d-d60b-46ef-9fb9-c67ef60ee7c3" providerId="ADAL" clId="{5D0A1C39-CF94-4576-9639-BD5136ED1707}" dt="2023-05-12T22:46:57.254" v="5"/>
        <pc:sldMkLst>
          <pc:docMk/>
          <pc:sldMk cId="252681408" sldId="2076138353"/>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6:57.254" v="5"/>
              <pc2:cmMkLst xmlns:pc2="http://schemas.microsoft.com/office/powerpoint/2019/9/main/command">
                <pc:docMk/>
                <pc:sldMk cId="252681408" sldId="2076138353"/>
                <pc2:cmMk id="{81897115-BA7F-4164-AB76-56E990CABD9C}"/>
              </pc2:cmMkLst>
            </pc226:cmChg>
            <pc226:cmChg xmlns:pc226="http://schemas.microsoft.com/office/powerpoint/2022/06/main/command" chg="add">
              <pc226:chgData name="Christina Compy" userId="f3d99e3d-d60b-46ef-9fb9-c67ef60ee7c3" providerId="ADAL" clId="{5D0A1C39-CF94-4576-9639-BD5136ED1707}" dt="2023-05-12T22:44:50.314" v="4"/>
              <pc2:cmMkLst xmlns:pc2="http://schemas.microsoft.com/office/powerpoint/2019/9/main/command">
                <pc:docMk/>
                <pc:sldMk cId="252681408" sldId="2076138353"/>
                <pc2:cmMk id="{DFFBD336-C45A-4552-BB80-DBE981DEEBC6}"/>
              </pc2:cmMkLst>
            </pc226:cmChg>
          </p:ext>
        </pc:extLst>
      </pc:sldChg>
      <pc:sldChg chg="addCm">
        <pc:chgData name="Christina Compy" userId="f3d99e3d-d60b-46ef-9fb9-c67ef60ee7c3" providerId="ADAL" clId="{5D0A1C39-CF94-4576-9639-BD5136ED1707}" dt="2023-05-12T22:49:10.176" v="6"/>
        <pc:sldMkLst>
          <pc:docMk/>
          <pc:sldMk cId="3579981687" sldId="2076138375"/>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9:10.176" v="6"/>
              <pc2:cmMkLst xmlns:pc2="http://schemas.microsoft.com/office/powerpoint/2019/9/main/command">
                <pc:docMk/>
                <pc:sldMk cId="3579981687" sldId="2076138375"/>
                <pc2:cmMk id="{A748B2B5-C875-4690-B752-124BA7CE3F53}"/>
              </pc2:cmMkLst>
            </pc226:cmChg>
          </p:ext>
        </pc:extLst>
      </pc:sldChg>
      <pc:sldChg chg="addCm">
        <pc:chgData name="Christina Compy" userId="f3d99e3d-d60b-46ef-9fb9-c67ef60ee7c3" providerId="ADAL" clId="{5D0A1C39-CF94-4576-9639-BD5136ED1707}" dt="2023-05-12T22:42:43.190" v="3"/>
        <pc:sldMkLst>
          <pc:docMk/>
          <pc:sldMk cId="2714650537" sldId="2076138417"/>
        </pc:sldMkLst>
        <pc:extLst>
          <p:ext xmlns:p="http://schemas.openxmlformats.org/presentationml/2006/main" uri="{D6D511B9-2390-475A-947B-AFAB55BFBCF1}">
            <pc226:cmChg xmlns:pc226="http://schemas.microsoft.com/office/powerpoint/2022/06/main/command" chg="add">
              <pc226:chgData name="Christina Compy" userId="f3d99e3d-d60b-46ef-9fb9-c67ef60ee7c3" providerId="ADAL" clId="{5D0A1C39-CF94-4576-9639-BD5136ED1707}" dt="2023-05-12T22:42:43.190" v="3"/>
              <pc2:cmMkLst xmlns:pc2="http://schemas.microsoft.com/office/powerpoint/2019/9/main/command">
                <pc:docMk/>
                <pc:sldMk cId="2714650537" sldId="2076138417"/>
                <pc2:cmMk id="{A1037EE7-0C9C-4CA8-AEA5-D0678820BAE2}"/>
              </pc2:cmMkLst>
            </pc226:cmChg>
          </p:ext>
        </pc:extLst>
      </pc:sldChg>
      <pc:sldChg chg="addSp modSp new">
        <pc:chgData name="Christina Compy" userId="f3d99e3d-d60b-46ef-9fb9-c67ef60ee7c3" providerId="ADAL" clId="{5D0A1C39-CF94-4576-9639-BD5136ED1707}" dt="2023-05-12T22:37:58.293" v="2" actId="14100"/>
        <pc:sldMkLst>
          <pc:docMk/>
          <pc:sldMk cId="141959803" sldId="2076138418"/>
        </pc:sldMkLst>
        <pc:picChg chg="add mod">
          <ac:chgData name="Christina Compy" userId="f3d99e3d-d60b-46ef-9fb9-c67ef60ee7c3" providerId="ADAL" clId="{5D0A1C39-CF94-4576-9639-BD5136ED1707}" dt="2023-05-12T22:37:58.293" v="2" actId="14100"/>
          <ac:picMkLst>
            <pc:docMk/>
            <pc:sldMk cId="141959803" sldId="2076138418"/>
            <ac:picMk id="1026" creationId="{9C760A2B-38F3-F0B1-EAC7-81CDB1583349}"/>
          </ac:picMkLst>
        </pc:picChg>
      </pc:sldChg>
    </pc:docChg>
  </pc:docChgLst>
  <pc:docChgLst>
    <pc:chgData name="Eldert Grootenboer" userId="86a8f506-bb1c-4964-839a-78287daf85b1" providerId="ADAL" clId="{D15DFA32-D012-4553-B229-CADD82DF19E7}"/>
    <pc:docChg chg="undo redo custSel addSld delSld modSld sldOrd modMainMaster modSection">
      <pc:chgData name="Eldert Grootenboer" userId="86a8f506-bb1c-4964-839a-78287daf85b1" providerId="ADAL" clId="{D15DFA32-D012-4553-B229-CADD82DF19E7}" dt="2023-05-29T13:47:07.060" v="6932" actId="729"/>
      <pc:docMkLst>
        <pc:docMk/>
      </pc:docMkLst>
      <pc:sldChg chg="modSp add mod">
        <pc:chgData name="Eldert Grootenboer" userId="86a8f506-bb1c-4964-839a-78287daf85b1" providerId="ADAL" clId="{D15DFA32-D012-4553-B229-CADD82DF19E7}" dt="2023-05-29T13:46:59.642" v="6931" actId="1076"/>
        <pc:sldMkLst>
          <pc:docMk/>
          <pc:sldMk cId="1643014647" sldId="256"/>
        </pc:sldMkLst>
        <pc:spChg chg="mod">
          <ac:chgData name="Eldert Grootenboer" userId="86a8f506-bb1c-4964-839a-78287daf85b1" providerId="ADAL" clId="{D15DFA32-D012-4553-B229-CADD82DF19E7}" dt="2023-05-29T13:46:57.049" v="6930" actId="404"/>
          <ac:spMkLst>
            <pc:docMk/>
            <pc:sldMk cId="1643014647" sldId="256"/>
            <ac:spMk id="2" creationId="{84D9AA75-731B-121E-5A43-C4508D55222E}"/>
          </ac:spMkLst>
        </pc:spChg>
        <pc:spChg chg="mod">
          <ac:chgData name="Eldert Grootenboer" userId="86a8f506-bb1c-4964-839a-78287daf85b1" providerId="ADAL" clId="{D15DFA32-D012-4553-B229-CADD82DF19E7}" dt="2023-05-29T13:46:59.642" v="6931" actId="1076"/>
          <ac:spMkLst>
            <pc:docMk/>
            <pc:sldMk cId="1643014647" sldId="256"/>
            <ac:spMk id="9" creationId="{E11BCF82-043E-AEE0-9494-60E005D09560}"/>
          </ac:spMkLst>
        </pc:spChg>
      </pc:sldChg>
      <pc:sldChg chg="addSp delSp modSp mod modTransition setBg chgLayout modNotesTx">
        <pc:chgData name="Eldert Grootenboer" userId="86a8f506-bb1c-4964-839a-78287daf85b1" providerId="ADAL" clId="{D15DFA32-D012-4553-B229-CADD82DF19E7}" dt="2023-05-15T22:42:35.414" v="4600" actId="20577"/>
        <pc:sldMkLst>
          <pc:docMk/>
          <pc:sldMk cId="4048929990" sldId="271"/>
        </pc:sldMkLst>
        <pc:spChg chg="mod ord">
          <ac:chgData name="Eldert Grootenboer" userId="86a8f506-bb1c-4964-839a-78287daf85b1" providerId="ADAL" clId="{D15DFA32-D012-4553-B229-CADD82DF19E7}" dt="2023-05-11T21:57:41.796" v="2513" actId="207"/>
          <ac:spMkLst>
            <pc:docMk/>
            <pc:sldMk cId="4048929990" sldId="271"/>
            <ac:spMk id="2" creationId="{BE65D052-1A5C-7548-A93D-8DE86AACA9BC}"/>
          </ac:spMkLst>
        </pc:spChg>
        <pc:spChg chg="add del mod">
          <ac:chgData name="Eldert Grootenboer" userId="86a8f506-bb1c-4964-839a-78287daf85b1" providerId="ADAL" clId="{D15DFA32-D012-4553-B229-CADD82DF19E7}" dt="2023-05-11T21:30:57.645" v="2311" actId="6264"/>
          <ac:spMkLst>
            <pc:docMk/>
            <pc:sldMk cId="4048929990" sldId="271"/>
            <ac:spMk id="3" creationId="{10CA656F-6601-5D11-9796-09D3C4A23503}"/>
          </ac:spMkLst>
        </pc:spChg>
        <pc:spChg chg="mod ord">
          <ac:chgData name="Eldert Grootenboer" userId="86a8f506-bb1c-4964-839a-78287daf85b1" providerId="ADAL" clId="{D15DFA32-D012-4553-B229-CADD82DF19E7}" dt="2023-05-11T21:57:41.796" v="2513" actId="207"/>
          <ac:spMkLst>
            <pc:docMk/>
            <pc:sldMk cId="4048929990" sldId="271"/>
            <ac:spMk id="4" creationId="{ECE57578-CACD-3641-AF92-A39BB8BF3E10}"/>
          </ac:spMkLst>
        </pc:spChg>
        <pc:spChg chg="mod ord">
          <ac:chgData name="Eldert Grootenboer" userId="86a8f506-bb1c-4964-839a-78287daf85b1" providerId="ADAL" clId="{D15DFA32-D012-4553-B229-CADD82DF19E7}" dt="2023-05-11T21:57:41.796" v="2513" actId="207"/>
          <ac:spMkLst>
            <pc:docMk/>
            <pc:sldMk cId="4048929990" sldId="271"/>
            <ac:spMk id="5" creationId="{609CEE40-9589-4843-A02C-B79F659F298C}"/>
          </ac:spMkLst>
        </pc:spChg>
        <pc:spChg chg="mod ord">
          <ac:chgData name="Eldert Grootenboer" userId="86a8f506-bb1c-4964-839a-78287daf85b1" providerId="ADAL" clId="{D15DFA32-D012-4553-B229-CADD82DF19E7}" dt="2023-05-11T21:57:41.796" v="2513" actId="207"/>
          <ac:spMkLst>
            <pc:docMk/>
            <pc:sldMk cId="4048929990" sldId="271"/>
            <ac:spMk id="6" creationId="{25B6B2CE-89D1-C446-88BF-F2070CD7DF6B}"/>
          </ac:spMkLst>
        </pc:spChg>
        <pc:spChg chg="mod ord">
          <ac:chgData name="Eldert Grootenboer" userId="86a8f506-bb1c-4964-839a-78287daf85b1" providerId="ADAL" clId="{D15DFA32-D012-4553-B229-CADD82DF19E7}" dt="2023-05-11T21:57:41.796" v="2513" actId="207"/>
          <ac:spMkLst>
            <pc:docMk/>
            <pc:sldMk cId="4048929990" sldId="271"/>
            <ac:spMk id="7" creationId="{0C7AB7E5-2960-684F-A6B2-934593D63DE2}"/>
          </ac:spMkLst>
        </pc:spChg>
        <pc:spChg chg="add del mod">
          <ac:chgData name="Eldert Grootenboer" userId="86a8f506-bb1c-4964-839a-78287daf85b1" providerId="ADAL" clId="{D15DFA32-D012-4553-B229-CADD82DF19E7}" dt="2023-05-11T21:30:57.645" v="2311" actId="6264"/>
          <ac:spMkLst>
            <pc:docMk/>
            <pc:sldMk cId="4048929990" sldId="271"/>
            <ac:spMk id="8" creationId="{04097AA9-6F0C-A474-8AEC-99182BA096DB}"/>
          </ac:spMkLst>
        </pc:spChg>
        <pc:spChg chg="add del mod">
          <ac:chgData name="Eldert Grootenboer" userId="86a8f506-bb1c-4964-839a-78287daf85b1" providerId="ADAL" clId="{D15DFA32-D012-4553-B229-CADD82DF19E7}" dt="2023-05-11T21:30:57.645" v="2311" actId="6264"/>
          <ac:spMkLst>
            <pc:docMk/>
            <pc:sldMk cId="4048929990" sldId="271"/>
            <ac:spMk id="9" creationId="{7FA07888-64BD-2028-FCE2-50F41AC4D0D8}"/>
          </ac:spMkLst>
        </pc:spChg>
        <pc:spChg chg="add del mod">
          <ac:chgData name="Eldert Grootenboer" userId="86a8f506-bb1c-4964-839a-78287daf85b1" providerId="ADAL" clId="{D15DFA32-D012-4553-B229-CADD82DF19E7}" dt="2023-05-11T21:30:57.645" v="2311" actId="6264"/>
          <ac:spMkLst>
            <pc:docMk/>
            <pc:sldMk cId="4048929990" sldId="271"/>
            <ac:spMk id="10" creationId="{A8777844-CE3C-19C1-58A6-313171B2938B}"/>
          </ac:spMkLst>
        </pc:spChg>
        <pc:spChg chg="add del mod">
          <ac:chgData name="Eldert Grootenboer" userId="86a8f506-bb1c-4964-839a-78287daf85b1" providerId="ADAL" clId="{D15DFA32-D012-4553-B229-CADD82DF19E7}" dt="2023-05-11T21:30:57.645" v="2311" actId="6264"/>
          <ac:spMkLst>
            <pc:docMk/>
            <pc:sldMk cId="4048929990" sldId="271"/>
            <ac:spMk id="11" creationId="{1450E57B-5202-D313-5E97-AC2EB3F5CF36}"/>
          </ac:spMkLst>
        </pc:spChg>
        <pc:spChg chg="add del mod">
          <ac:chgData name="Eldert Grootenboer" userId="86a8f506-bb1c-4964-839a-78287daf85b1" providerId="ADAL" clId="{D15DFA32-D012-4553-B229-CADD82DF19E7}" dt="2023-05-11T21:30:57.645" v="2311" actId="6264"/>
          <ac:spMkLst>
            <pc:docMk/>
            <pc:sldMk cId="4048929990" sldId="271"/>
            <ac:spMk id="12" creationId="{63275E4D-A411-07A0-7DCF-F05C4378AD2C}"/>
          </ac:spMkLst>
        </pc:spChg>
        <pc:picChg chg="mod ord">
          <ac:chgData name="Eldert Grootenboer" userId="86a8f506-bb1c-4964-839a-78287daf85b1" providerId="ADAL" clId="{D15DFA32-D012-4553-B229-CADD82DF19E7}" dt="2023-05-11T21:33:18.240" v="2331"/>
          <ac:picMkLst>
            <pc:docMk/>
            <pc:sldMk cId="4048929990" sldId="271"/>
            <ac:picMk id="13" creationId="{A1C20EFE-1151-4758-AAD5-A4F7ADDFA601}"/>
          </ac:picMkLst>
        </pc:picChg>
      </pc:sldChg>
      <pc:sldChg chg="addSp delSp modSp mod modTransition delDesignElem chgLayout modNotesTx">
        <pc:chgData name="Eldert Grootenboer" userId="86a8f506-bb1c-4964-839a-78287daf85b1" providerId="ADAL" clId="{D15DFA32-D012-4553-B229-CADD82DF19E7}" dt="2023-05-11T22:49:12.131" v="3211"/>
        <pc:sldMkLst>
          <pc:docMk/>
          <pc:sldMk cId="193110350" sldId="277"/>
        </pc:sldMkLst>
        <pc:spChg chg="mod ord">
          <ac:chgData name="Eldert Grootenboer" userId="86a8f506-bb1c-4964-839a-78287daf85b1" providerId="ADAL" clId="{D15DFA32-D012-4553-B229-CADD82DF19E7}" dt="2023-05-11T21:33:18.240" v="2331"/>
          <ac:spMkLst>
            <pc:docMk/>
            <pc:sldMk cId="193110350" sldId="277"/>
            <ac:spMk id="2" creationId="{02E8D889-000A-4BAB-8B33-EB51425FC5AE}"/>
          </ac:spMkLst>
        </pc:spChg>
        <pc:spChg chg="add del mod">
          <ac:chgData name="Eldert Grootenboer" userId="86a8f506-bb1c-4964-839a-78287daf85b1" providerId="ADAL" clId="{D15DFA32-D012-4553-B229-CADD82DF19E7}" dt="2023-05-11T21:30:57.645" v="2311" actId="6264"/>
          <ac:spMkLst>
            <pc:docMk/>
            <pc:sldMk cId="193110350" sldId="277"/>
            <ac:spMk id="3" creationId="{C23A3166-BD31-DB00-08D3-EE14A9331D0B}"/>
          </ac:spMkLst>
        </pc:spChg>
        <pc:spChg chg="add del mod">
          <ac:chgData name="Eldert Grootenboer" userId="86a8f506-bb1c-4964-839a-78287daf85b1" providerId="ADAL" clId="{D15DFA32-D012-4553-B229-CADD82DF19E7}" dt="2023-05-11T21:30:57.645" v="2311" actId="6264"/>
          <ac:spMkLst>
            <pc:docMk/>
            <pc:sldMk cId="193110350" sldId="277"/>
            <ac:spMk id="4" creationId="{A7A18C95-EC34-C847-F48A-DA52A3C84C99}"/>
          </ac:spMkLst>
        </pc:spChg>
        <pc:spChg chg="del">
          <ac:chgData name="Eldert Grootenboer" userId="86a8f506-bb1c-4964-839a-78287daf85b1" providerId="ADAL" clId="{D15DFA32-D012-4553-B229-CADD82DF19E7}" dt="2023-05-11T21:30:57.645" v="2311" actId="6264"/>
          <ac:spMkLst>
            <pc:docMk/>
            <pc:sldMk cId="193110350" sldId="277"/>
            <ac:spMk id="6" creationId="{E0CBAC23-2E3F-4A90-BA59-F8299F6A5439}"/>
          </ac:spMkLst>
        </pc:spChg>
        <pc:spChg chg="del">
          <ac:chgData name="Eldert Grootenboer" userId="86a8f506-bb1c-4964-839a-78287daf85b1" providerId="ADAL" clId="{D15DFA32-D012-4553-B229-CADD82DF19E7}" dt="2023-05-11T21:30:57.645" v="2311" actId="6264"/>
          <ac:spMkLst>
            <pc:docMk/>
            <pc:sldMk cId="193110350" sldId="277"/>
            <ac:spMk id="9" creationId="{35DB3719-6FDC-4E5D-891D-FF40B7300F64}"/>
          </ac:spMkLst>
        </pc:spChg>
        <pc:graphicFrameChg chg="mod ord">
          <ac:chgData name="Eldert Grootenboer" userId="86a8f506-bb1c-4964-839a-78287daf85b1" providerId="ADAL" clId="{D15DFA32-D012-4553-B229-CADD82DF19E7}" dt="2023-05-11T22:01:31.368" v="2633" actId="20577"/>
          <ac:graphicFrameMkLst>
            <pc:docMk/>
            <pc:sldMk cId="193110350" sldId="277"/>
            <ac:graphicFrameMk id="13" creationId="{AFE5E49F-C84F-E94E-3BD4-C31A0A106529}"/>
          </ac:graphicFrameMkLst>
        </pc:graphicFrameChg>
      </pc:sldChg>
      <pc:sldChg chg="addSp delSp modSp mod modTransition setBg chgLayout modNotesTx">
        <pc:chgData name="Eldert Grootenboer" userId="86a8f506-bb1c-4964-839a-78287daf85b1" providerId="ADAL" clId="{D15DFA32-D012-4553-B229-CADD82DF19E7}" dt="2023-05-11T23:23:14.644" v="3647" actId="1035"/>
        <pc:sldMkLst>
          <pc:docMk/>
          <pc:sldMk cId="234770076" sldId="1815"/>
        </pc:sldMkLst>
        <pc:spChg chg="mod ord">
          <ac:chgData name="Eldert Grootenboer" userId="86a8f506-bb1c-4964-839a-78287daf85b1" providerId="ADAL" clId="{D15DFA32-D012-4553-B229-CADD82DF19E7}" dt="2023-05-11T23:23:06.076" v="3638" actId="14100"/>
          <ac:spMkLst>
            <pc:docMk/>
            <pc:sldMk cId="234770076" sldId="1815"/>
            <ac:spMk id="2" creationId="{2FC7DAD2-53AD-4340-95DA-62666FA42F02}"/>
          </ac:spMkLst>
        </pc:spChg>
        <pc:spChg chg="mod ord">
          <ac:chgData name="Eldert Grootenboer" userId="86a8f506-bb1c-4964-839a-78287daf85b1" providerId="ADAL" clId="{D15DFA32-D012-4553-B229-CADD82DF19E7}" dt="2023-05-11T23:21:52.361" v="3619" actId="26606"/>
          <ac:spMkLst>
            <pc:docMk/>
            <pc:sldMk cId="234770076" sldId="1815"/>
            <ac:spMk id="4" creationId="{3CF2DA81-F241-4318-B4F4-C49B0D8CEE15}"/>
          </ac:spMkLst>
        </pc:spChg>
        <pc:spChg chg="add del mod">
          <ac:chgData name="Eldert Grootenboer" userId="86a8f506-bb1c-4964-839a-78287daf85b1" providerId="ADAL" clId="{D15DFA32-D012-4553-B229-CADD82DF19E7}" dt="2023-05-11T21:30:57.645" v="2311" actId="6264"/>
          <ac:spMkLst>
            <pc:docMk/>
            <pc:sldMk cId="234770076" sldId="1815"/>
            <ac:spMk id="5" creationId="{C955270A-BF58-83F9-F526-E8A84900E93E}"/>
          </ac:spMkLst>
        </pc:spChg>
        <pc:spChg chg="add del mod">
          <ac:chgData name="Eldert Grootenboer" userId="86a8f506-bb1c-4964-839a-78287daf85b1" providerId="ADAL" clId="{D15DFA32-D012-4553-B229-CADD82DF19E7}" dt="2023-05-11T21:30:57.645" v="2311" actId="6264"/>
          <ac:spMkLst>
            <pc:docMk/>
            <pc:sldMk cId="234770076" sldId="1815"/>
            <ac:spMk id="8" creationId="{BFE8D3F3-A39A-9004-1FB3-C569815950C3}"/>
          </ac:spMkLst>
        </pc:spChg>
        <pc:spChg chg="add del">
          <ac:chgData name="Eldert Grootenboer" userId="86a8f506-bb1c-4964-839a-78287daf85b1" providerId="ADAL" clId="{D15DFA32-D012-4553-B229-CADD82DF19E7}" dt="2023-05-11T23:21:50.711" v="3616" actId="26606"/>
          <ac:spMkLst>
            <pc:docMk/>
            <pc:sldMk cId="234770076" sldId="1815"/>
            <ac:spMk id="15367" creationId="{1A9F7B4E-B03D-4F64-BE33-00D074458D45}"/>
          </ac:spMkLst>
        </pc:spChg>
        <pc:spChg chg="add del">
          <ac:chgData name="Eldert Grootenboer" userId="86a8f506-bb1c-4964-839a-78287daf85b1" providerId="ADAL" clId="{D15DFA32-D012-4553-B229-CADD82DF19E7}" dt="2023-05-11T23:21:50.711" v="3616" actId="26606"/>
          <ac:spMkLst>
            <pc:docMk/>
            <pc:sldMk cId="234770076" sldId="1815"/>
            <ac:spMk id="15369" creationId="{7E2BE7F7-CA89-4002-ACCE-A478AEA24F5E}"/>
          </ac:spMkLst>
        </pc:spChg>
        <pc:spChg chg="add del">
          <ac:chgData name="Eldert Grootenboer" userId="86a8f506-bb1c-4964-839a-78287daf85b1" providerId="ADAL" clId="{D15DFA32-D012-4553-B229-CADD82DF19E7}" dt="2023-05-11T23:21:52.338" v="3618" actId="26606"/>
          <ac:spMkLst>
            <pc:docMk/>
            <pc:sldMk cId="234770076" sldId="1815"/>
            <ac:spMk id="15371" creationId="{9228552E-C8B1-4A80-8448-0787CE0FC704}"/>
          </ac:spMkLst>
        </pc:spChg>
        <pc:spChg chg="add">
          <ac:chgData name="Eldert Grootenboer" userId="86a8f506-bb1c-4964-839a-78287daf85b1" providerId="ADAL" clId="{D15DFA32-D012-4553-B229-CADD82DF19E7}" dt="2023-05-11T23:21:52.361" v="3619" actId="26606"/>
          <ac:spMkLst>
            <pc:docMk/>
            <pc:sldMk cId="234770076" sldId="1815"/>
            <ac:spMk id="15373" creationId="{7C432AFE-B3D2-4BFF-BF8F-96C27AFF1AC7}"/>
          </ac:spMkLst>
        </pc:spChg>
        <pc:spChg chg="add">
          <ac:chgData name="Eldert Grootenboer" userId="86a8f506-bb1c-4964-839a-78287daf85b1" providerId="ADAL" clId="{D15DFA32-D012-4553-B229-CADD82DF19E7}" dt="2023-05-11T23:21:52.361" v="3619" actId="26606"/>
          <ac:spMkLst>
            <pc:docMk/>
            <pc:sldMk cId="234770076" sldId="1815"/>
            <ac:spMk id="15374" creationId="{AF2F604E-43BE-4DC3-B983-E071523364F8}"/>
          </ac:spMkLst>
        </pc:spChg>
        <pc:spChg chg="add">
          <ac:chgData name="Eldert Grootenboer" userId="86a8f506-bb1c-4964-839a-78287daf85b1" providerId="ADAL" clId="{D15DFA32-D012-4553-B229-CADD82DF19E7}" dt="2023-05-11T23:21:52.361" v="3619" actId="26606"/>
          <ac:spMkLst>
            <pc:docMk/>
            <pc:sldMk cId="234770076" sldId="1815"/>
            <ac:spMk id="15375" creationId="{08C9B587-E65E-4B52-B37C-ABEBB6E87928}"/>
          </ac:spMkLst>
        </pc:spChg>
        <pc:picChg chg="del mod">
          <ac:chgData name="Eldert Grootenboer" userId="86a8f506-bb1c-4964-839a-78287daf85b1" providerId="ADAL" clId="{D15DFA32-D012-4553-B229-CADD82DF19E7}" dt="2023-05-11T23:21:19.711" v="3613" actId="478"/>
          <ac:picMkLst>
            <pc:docMk/>
            <pc:sldMk cId="234770076" sldId="1815"/>
            <ac:picMk id="3" creationId="{D321E274-4B6F-48B2-B8D7-2F13AF215B96}"/>
          </ac:picMkLst>
        </pc:picChg>
        <pc:picChg chg="del mod">
          <ac:chgData name="Eldert Grootenboer" userId="86a8f506-bb1c-4964-839a-78287daf85b1" providerId="ADAL" clId="{D15DFA32-D012-4553-B229-CADD82DF19E7}" dt="2023-05-11T23:21:19.711" v="3613" actId="478"/>
          <ac:picMkLst>
            <pc:docMk/>
            <pc:sldMk cId="234770076" sldId="1815"/>
            <ac:picMk id="6" creationId="{0D482D22-412C-4753-8699-B06BAA3BCC27}"/>
          </ac:picMkLst>
        </pc:picChg>
        <pc:picChg chg="del">
          <ac:chgData name="Eldert Grootenboer" userId="86a8f506-bb1c-4964-839a-78287daf85b1" providerId="ADAL" clId="{D15DFA32-D012-4553-B229-CADD82DF19E7}" dt="2023-05-11T21:57:22.275" v="2510" actId="478"/>
          <ac:picMkLst>
            <pc:docMk/>
            <pc:sldMk cId="234770076" sldId="1815"/>
            <ac:picMk id="7" creationId="{6509CD2E-8D20-9ABE-4BB2-2C6AEF958DE0}"/>
          </ac:picMkLst>
        </pc:picChg>
        <pc:picChg chg="add del">
          <ac:chgData name="Eldert Grootenboer" userId="86a8f506-bb1c-4964-839a-78287daf85b1" providerId="ADAL" clId="{D15DFA32-D012-4553-B229-CADD82DF19E7}" dt="2023-05-11T22:53:27.136" v="3302" actId="22"/>
          <ac:picMkLst>
            <pc:docMk/>
            <pc:sldMk cId="234770076" sldId="1815"/>
            <ac:picMk id="10" creationId="{61F19808-9258-BF14-B08A-71890721F00A}"/>
          </ac:picMkLst>
        </pc:picChg>
        <pc:picChg chg="del mod">
          <ac:chgData name="Eldert Grootenboer" userId="86a8f506-bb1c-4964-839a-78287daf85b1" providerId="ADAL" clId="{D15DFA32-D012-4553-B229-CADD82DF19E7}" dt="2023-05-11T23:21:19.711" v="3613" actId="478"/>
          <ac:picMkLst>
            <pc:docMk/>
            <pc:sldMk cId="234770076" sldId="1815"/>
            <ac:picMk id="11" creationId="{8F57737D-3AE5-4113-8B7A-6D8AFEA6E254}"/>
          </ac:picMkLst>
        </pc:picChg>
        <pc:picChg chg="add del mod">
          <ac:chgData name="Eldert Grootenboer" userId="86a8f506-bb1c-4964-839a-78287daf85b1" providerId="ADAL" clId="{D15DFA32-D012-4553-B229-CADD82DF19E7}" dt="2023-05-11T23:21:19.711" v="3613" actId="478"/>
          <ac:picMkLst>
            <pc:docMk/>
            <pc:sldMk cId="234770076" sldId="1815"/>
            <ac:picMk id="12" creationId="{76A8AD87-98EE-1F70-85CD-EBDF422AAAF2}"/>
          </ac:picMkLst>
        </pc:picChg>
        <pc:picChg chg="add mod">
          <ac:chgData name="Eldert Grootenboer" userId="86a8f506-bb1c-4964-839a-78287daf85b1" providerId="ADAL" clId="{D15DFA32-D012-4553-B229-CADD82DF19E7}" dt="2023-05-11T23:23:14.644" v="3647" actId="1035"/>
          <ac:picMkLst>
            <pc:docMk/>
            <pc:sldMk cId="234770076" sldId="1815"/>
            <ac:picMk id="13" creationId="{92BB8AA5-DC8C-74F3-7FD7-0EF1DD9CCD7C}"/>
          </ac:picMkLst>
        </pc:picChg>
        <pc:picChg chg="del mod">
          <ac:chgData name="Eldert Grootenboer" userId="86a8f506-bb1c-4964-839a-78287daf85b1" providerId="ADAL" clId="{D15DFA32-D012-4553-B229-CADD82DF19E7}" dt="2023-05-11T23:21:19.711" v="3613" actId="478"/>
          <ac:picMkLst>
            <pc:docMk/>
            <pc:sldMk cId="234770076" sldId="1815"/>
            <ac:picMk id="14" creationId="{A80EF026-D94E-4865-9984-F26F22878375}"/>
          </ac:picMkLst>
        </pc:picChg>
        <pc:picChg chg="add mod">
          <ac:chgData name="Eldert Grootenboer" userId="86a8f506-bb1c-4964-839a-78287daf85b1" providerId="ADAL" clId="{D15DFA32-D012-4553-B229-CADD82DF19E7}" dt="2023-05-11T23:22:37.594" v="3625" actId="1035"/>
          <ac:picMkLst>
            <pc:docMk/>
            <pc:sldMk cId="234770076" sldId="1815"/>
            <ac:picMk id="15" creationId="{CFF3779E-11AE-BD78-9887-5F89AC3D1D0F}"/>
          </ac:picMkLst>
        </pc:picChg>
        <pc:picChg chg="add mod">
          <ac:chgData name="Eldert Grootenboer" userId="86a8f506-bb1c-4964-839a-78287daf85b1" providerId="ADAL" clId="{D15DFA32-D012-4553-B229-CADD82DF19E7}" dt="2023-05-11T23:22:37.594" v="3625" actId="1035"/>
          <ac:picMkLst>
            <pc:docMk/>
            <pc:sldMk cId="234770076" sldId="1815"/>
            <ac:picMk id="16" creationId="{3786F0C8-5F0C-CFED-034E-5025E1F0BEEE}"/>
          </ac:picMkLst>
        </pc:picChg>
        <pc:picChg chg="add mod">
          <ac:chgData name="Eldert Grootenboer" userId="86a8f506-bb1c-4964-839a-78287daf85b1" providerId="ADAL" clId="{D15DFA32-D012-4553-B229-CADD82DF19E7}" dt="2023-05-11T23:23:12.511" v="3645" actId="1036"/>
          <ac:picMkLst>
            <pc:docMk/>
            <pc:sldMk cId="234770076" sldId="1815"/>
            <ac:picMk id="17" creationId="{C7682F47-7E0A-178E-306D-D9AA40271C89}"/>
          </ac:picMkLst>
        </pc:picChg>
        <pc:picChg chg="add mod">
          <ac:chgData name="Eldert Grootenboer" userId="86a8f506-bb1c-4964-839a-78287daf85b1" providerId="ADAL" clId="{D15DFA32-D012-4553-B229-CADD82DF19E7}" dt="2023-05-11T23:23:10.288" v="3641" actId="1035"/>
          <ac:picMkLst>
            <pc:docMk/>
            <pc:sldMk cId="234770076" sldId="1815"/>
            <ac:picMk id="18" creationId="{428AABA9-6F40-539B-37F8-04F969C8345F}"/>
          </ac:picMkLst>
        </pc:picChg>
        <pc:picChg chg="del">
          <ac:chgData name="Eldert Grootenboer" userId="86a8f506-bb1c-4964-839a-78287daf85b1" providerId="ADAL" clId="{D15DFA32-D012-4553-B229-CADD82DF19E7}" dt="2023-05-11T21:57:24.878" v="2511" actId="478"/>
          <ac:picMkLst>
            <pc:docMk/>
            <pc:sldMk cId="234770076" sldId="1815"/>
            <ac:picMk id="4098" creationId="{CC4D6DFA-D741-7456-4159-9C5AE50DA48E}"/>
          </ac:picMkLst>
        </pc:picChg>
        <pc:picChg chg="add mod ord">
          <ac:chgData name="Eldert Grootenboer" userId="86a8f506-bb1c-4964-839a-78287daf85b1" providerId="ADAL" clId="{D15DFA32-D012-4553-B229-CADD82DF19E7}" dt="2023-05-11T23:21:52.361" v="3619" actId="26606"/>
          <ac:picMkLst>
            <pc:docMk/>
            <pc:sldMk cId="234770076" sldId="1815"/>
            <ac:picMk id="15362" creationId="{1CD53FC5-C80E-D795-ABF5-564E69E3E843}"/>
          </ac:picMkLst>
        </pc:picChg>
      </pc:sldChg>
      <pc:sldChg chg="addSp delSp modSp del mod">
        <pc:chgData name="Eldert Grootenboer" userId="86a8f506-bb1c-4964-839a-78287daf85b1" providerId="ADAL" clId="{D15DFA32-D012-4553-B229-CADD82DF19E7}" dt="2023-05-11T21:29:08.428" v="2297" actId="47"/>
        <pc:sldMkLst>
          <pc:docMk/>
          <pc:sldMk cId="1199060868" sldId="2076137602"/>
        </pc:sldMkLst>
        <pc:picChg chg="del">
          <ac:chgData name="Eldert Grootenboer" userId="86a8f506-bb1c-4964-839a-78287daf85b1" providerId="ADAL" clId="{D15DFA32-D012-4553-B229-CADD82DF19E7}" dt="2023-05-11T21:28:46.811" v="2290" actId="21"/>
          <ac:picMkLst>
            <pc:docMk/>
            <pc:sldMk cId="1199060868" sldId="2076137602"/>
            <ac:picMk id="20" creationId="{4E223852-E5D1-2604-2970-699B56464CC4}"/>
          </ac:picMkLst>
        </pc:picChg>
        <pc:picChg chg="add del">
          <ac:chgData name="Eldert Grootenboer" userId="86a8f506-bb1c-4964-839a-78287daf85b1" providerId="ADAL" clId="{D15DFA32-D012-4553-B229-CADD82DF19E7}" dt="2023-05-11T21:28:16.553" v="2271"/>
          <ac:picMkLst>
            <pc:docMk/>
            <pc:sldMk cId="1199060868" sldId="2076137602"/>
            <ac:picMk id="1026" creationId="{39C4FCB3-A7D0-42A3-A747-1556406A98A0}"/>
          </ac:picMkLst>
        </pc:picChg>
        <pc:picChg chg="add del mod">
          <ac:chgData name="Eldert Grootenboer" userId="86a8f506-bb1c-4964-839a-78287daf85b1" providerId="ADAL" clId="{D15DFA32-D012-4553-B229-CADD82DF19E7}" dt="2023-05-11T21:28:16.278" v="2270"/>
          <ac:picMkLst>
            <pc:docMk/>
            <pc:sldMk cId="1199060868" sldId="2076137602"/>
            <ac:picMk id="1028" creationId="{93C2374C-5478-D3A8-DC35-DCED13227A85}"/>
          </ac:picMkLst>
        </pc:picChg>
      </pc:sldChg>
      <pc:sldChg chg="addSp delSp modSp mod modTransition delDesignElem chgLayout">
        <pc:chgData name="Eldert Grootenboer" userId="86a8f506-bb1c-4964-839a-78287daf85b1" providerId="ADAL" clId="{D15DFA32-D012-4553-B229-CADD82DF19E7}" dt="2023-05-11T23:27:04.907" v="3652" actId="21"/>
        <pc:sldMkLst>
          <pc:docMk/>
          <pc:sldMk cId="419056212" sldId="2076138307"/>
        </pc:sldMkLst>
        <pc:spChg chg="add del mod">
          <ac:chgData name="Eldert Grootenboer" userId="86a8f506-bb1c-4964-839a-78287daf85b1" providerId="ADAL" clId="{D15DFA32-D012-4553-B229-CADD82DF19E7}" dt="2023-05-11T21:30:57.645" v="2311" actId="6264"/>
          <ac:spMkLst>
            <pc:docMk/>
            <pc:sldMk cId="419056212" sldId="2076138307"/>
            <ac:spMk id="2" creationId="{2AA68AB8-2BA4-7038-7BCC-2C3CE495669A}"/>
          </ac:spMkLst>
        </pc:spChg>
        <pc:spChg chg="del">
          <ac:chgData name="Eldert Grootenboer" userId="86a8f506-bb1c-4964-839a-78287daf85b1" providerId="ADAL" clId="{D15DFA32-D012-4553-B229-CADD82DF19E7}" dt="2023-05-11T21:30:57.645" v="2311" actId="6264"/>
          <ac:spMkLst>
            <pc:docMk/>
            <pc:sldMk cId="419056212" sldId="2076138307"/>
            <ac:spMk id="3" creationId="{E78F69F3-A42A-4488-A6F6-409B231FE96A}"/>
          </ac:spMkLst>
        </pc:spChg>
        <pc:spChg chg="add mod ord">
          <ac:chgData name="Eldert Grootenboer" userId="86a8f506-bb1c-4964-839a-78287daf85b1" providerId="ADAL" clId="{D15DFA32-D012-4553-B229-CADD82DF19E7}" dt="2023-05-11T23:27:04.742" v="3651"/>
          <ac:spMkLst>
            <pc:docMk/>
            <pc:sldMk cId="419056212" sldId="2076138307"/>
            <ac:spMk id="4" creationId="{ACC1616F-8341-971B-CE7B-204875E23A4A}"/>
          </ac:spMkLst>
        </pc:spChg>
        <pc:spChg chg="mod ord">
          <ac:chgData name="Eldert Grootenboer" userId="86a8f506-bb1c-4964-839a-78287daf85b1" providerId="ADAL" clId="{D15DFA32-D012-4553-B229-CADD82DF19E7}" dt="2023-05-11T23:27:04.907" v="3652" actId="21"/>
          <ac:spMkLst>
            <pc:docMk/>
            <pc:sldMk cId="419056212" sldId="2076138307"/>
            <ac:spMk id="5" creationId="{E81B80A7-831A-463B-B1BE-B3388D3E4FE3}"/>
          </ac:spMkLst>
        </pc:spChg>
        <pc:spChg chg="add">
          <ac:chgData name="Eldert Grootenboer" userId="86a8f506-bb1c-4964-839a-78287daf85b1" providerId="ADAL" clId="{D15DFA32-D012-4553-B229-CADD82DF19E7}" dt="2023-05-11T21:34:11.283" v="2336" actId="26606"/>
          <ac:spMkLst>
            <pc:docMk/>
            <pc:sldMk cId="419056212" sldId="2076138307"/>
            <ac:spMk id="8" creationId="{5A59F003-E00A-43F9-91DC-CC54E3B87466}"/>
          </ac:spMkLst>
        </pc:spChg>
        <pc:spChg chg="del">
          <ac:chgData name="Eldert Grootenboer" userId="86a8f506-bb1c-4964-839a-78287daf85b1" providerId="ADAL" clId="{D15DFA32-D012-4553-B229-CADD82DF19E7}" dt="2023-05-11T21:30:57.645" v="2311" actId="6264"/>
          <ac:spMkLst>
            <pc:docMk/>
            <pc:sldMk cId="419056212" sldId="2076138307"/>
            <ac:spMk id="11" creationId="{87CC2527-562A-4F69-B487-4371E5B243E7}"/>
          </ac:spMkLst>
        </pc:spChg>
        <pc:spChg chg="add">
          <ac:chgData name="Eldert Grootenboer" userId="86a8f506-bb1c-4964-839a-78287daf85b1" providerId="ADAL" clId="{D15DFA32-D012-4553-B229-CADD82DF19E7}" dt="2023-05-11T21:34:11.283" v="2336" actId="26606"/>
          <ac:spMkLst>
            <pc:docMk/>
            <pc:sldMk cId="419056212" sldId="2076138307"/>
            <ac:spMk id="12" creationId="{D74A4382-E3AD-430A-9A1F-DFA3E0E77A7D}"/>
          </ac:spMkLst>
        </pc:spChg>
        <pc:spChg chg="add">
          <ac:chgData name="Eldert Grootenboer" userId="86a8f506-bb1c-4964-839a-78287daf85b1" providerId="ADAL" clId="{D15DFA32-D012-4553-B229-CADD82DF19E7}" dt="2023-05-11T21:34:11.283" v="2336" actId="26606"/>
          <ac:spMkLst>
            <pc:docMk/>
            <pc:sldMk cId="419056212" sldId="2076138307"/>
            <ac:spMk id="15" creationId="{79F40191-0F44-4FD1-82CC-ACB507C14BE6}"/>
          </ac:spMkLst>
        </pc:spChg>
        <pc:picChg chg="del">
          <ac:chgData name="Eldert Grootenboer" userId="86a8f506-bb1c-4964-839a-78287daf85b1" providerId="ADAL" clId="{D15DFA32-D012-4553-B229-CADD82DF19E7}" dt="2023-05-11T21:31:59.686" v="2319" actId="478"/>
          <ac:picMkLst>
            <pc:docMk/>
            <pc:sldMk cId="419056212" sldId="2076138307"/>
            <ac:picMk id="7" creationId="{7B7F0DC0-EED4-D974-4BCD-5EC025769D6E}"/>
          </ac:picMkLst>
        </pc:picChg>
        <pc:picChg chg="add">
          <ac:chgData name="Eldert Grootenboer" userId="86a8f506-bb1c-4964-839a-78287daf85b1" providerId="ADAL" clId="{D15DFA32-D012-4553-B229-CADD82DF19E7}" dt="2023-05-11T21:34:11.283" v="2336" actId="26606"/>
          <ac:picMkLst>
            <pc:docMk/>
            <pc:sldMk cId="419056212" sldId="2076138307"/>
            <ac:picMk id="9" creationId="{9E090A49-5F2A-935A-81AB-34E96E7851F8}"/>
          </ac:picMkLst>
        </pc:picChg>
        <pc:cxnChg chg="del">
          <ac:chgData name="Eldert Grootenboer" userId="86a8f506-bb1c-4964-839a-78287daf85b1" providerId="ADAL" clId="{D15DFA32-D012-4553-B229-CADD82DF19E7}" dt="2023-05-11T21:30:57.645" v="2311" actId="6264"/>
          <ac:cxnSpMkLst>
            <pc:docMk/>
            <pc:sldMk cId="419056212" sldId="2076138307"/>
            <ac:cxnSpMk id="13" creationId="{BCDAEC91-5BCE-4B55-9CC0-43EF94CB734B}"/>
          </ac:cxnSpMkLst>
        </pc:cxnChg>
      </pc:sldChg>
      <pc:sldChg chg="addSp delSp modSp mod modTransition delDesignElem chgLayout">
        <pc:chgData name="Eldert Grootenboer" userId="86a8f506-bb1c-4964-839a-78287daf85b1" providerId="ADAL" clId="{D15DFA32-D012-4553-B229-CADD82DF19E7}" dt="2023-05-11T22:49:12.131" v="3211"/>
        <pc:sldMkLst>
          <pc:docMk/>
          <pc:sldMk cId="4264821763" sldId="2076138310"/>
        </pc:sldMkLst>
        <pc:spChg chg="add del mod">
          <ac:chgData name="Eldert Grootenboer" userId="86a8f506-bb1c-4964-839a-78287daf85b1" providerId="ADAL" clId="{D15DFA32-D012-4553-B229-CADD82DF19E7}" dt="2023-05-11T21:30:57.645" v="2311" actId="6264"/>
          <ac:spMkLst>
            <pc:docMk/>
            <pc:sldMk cId="4264821763" sldId="2076138310"/>
            <ac:spMk id="2" creationId="{CFE970F5-51B9-FE99-7263-A6D188235D57}"/>
          </ac:spMkLst>
        </pc:spChg>
        <pc:spChg chg="del">
          <ac:chgData name="Eldert Grootenboer" userId="86a8f506-bb1c-4964-839a-78287daf85b1" providerId="ADAL" clId="{D15DFA32-D012-4553-B229-CADD82DF19E7}" dt="2023-05-11T21:30:57.645" v="2311" actId="6264"/>
          <ac:spMkLst>
            <pc:docMk/>
            <pc:sldMk cId="4264821763" sldId="2076138310"/>
            <ac:spMk id="3" creationId="{D26C2D36-B818-F4E5-2CB0-C029822A9277}"/>
          </ac:spMkLst>
        </pc:spChg>
        <pc:spChg chg="add mod ord">
          <ac:chgData name="Eldert Grootenboer" userId="86a8f506-bb1c-4964-839a-78287daf85b1" providerId="ADAL" clId="{D15DFA32-D012-4553-B229-CADD82DF19E7}" dt="2023-05-11T21:56:53.565" v="2507" actId="26606"/>
          <ac:spMkLst>
            <pc:docMk/>
            <pc:sldMk cId="4264821763" sldId="2076138310"/>
            <ac:spMk id="4" creationId="{0EF5132A-3EC4-6F13-1CD2-6794FC68C6C6}"/>
          </ac:spMkLst>
        </pc:spChg>
        <pc:spChg chg="mod ord">
          <ac:chgData name="Eldert Grootenboer" userId="86a8f506-bb1c-4964-839a-78287daf85b1" providerId="ADAL" clId="{D15DFA32-D012-4553-B229-CADD82DF19E7}" dt="2023-05-11T21:56:53.565" v="2507" actId="26606"/>
          <ac:spMkLst>
            <pc:docMk/>
            <pc:sldMk cId="4264821763" sldId="2076138310"/>
            <ac:spMk id="5" creationId="{E7FB9A9E-41D1-4AFC-8ECF-F57AFA685C4B}"/>
          </ac:spMkLst>
        </pc:spChg>
        <pc:spChg chg="add del">
          <ac:chgData name="Eldert Grootenboer" userId="86a8f506-bb1c-4964-839a-78287daf85b1" providerId="ADAL" clId="{D15DFA32-D012-4553-B229-CADD82DF19E7}" dt="2023-05-11T22:35:37.417" v="2951" actId="26606"/>
          <ac:spMkLst>
            <pc:docMk/>
            <pc:sldMk cId="4264821763" sldId="2076138310"/>
            <ac:spMk id="8" creationId="{5A59F003-E00A-43F9-91DC-CC54E3B87466}"/>
          </ac:spMkLst>
        </pc:spChg>
        <pc:spChg chg="add del">
          <ac:chgData name="Eldert Grootenboer" userId="86a8f506-bb1c-4964-839a-78287daf85b1" providerId="ADAL" clId="{D15DFA32-D012-4553-B229-CADD82DF19E7}" dt="2023-05-11T22:35:37.417" v="2951" actId="26606"/>
          <ac:spMkLst>
            <pc:docMk/>
            <pc:sldMk cId="4264821763" sldId="2076138310"/>
            <ac:spMk id="10" creationId="{D74A4382-E3AD-430A-9A1F-DFA3E0E77A7D}"/>
          </ac:spMkLst>
        </pc:spChg>
        <pc:spChg chg="add del">
          <ac:chgData name="Eldert Grootenboer" userId="86a8f506-bb1c-4964-839a-78287daf85b1" providerId="ADAL" clId="{D15DFA32-D012-4553-B229-CADD82DF19E7}" dt="2023-05-11T22:35:37.417" v="2951" actId="26606"/>
          <ac:spMkLst>
            <pc:docMk/>
            <pc:sldMk cId="4264821763" sldId="2076138310"/>
            <ac:spMk id="15" creationId="{79F40191-0F44-4FD1-82CC-ACB507C14BE6}"/>
          </ac:spMkLst>
        </pc:spChg>
        <pc:spChg chg="del">
          <ac:chgData name="Eldert Grootenboer" userId="86a8f506-bb1c-4964-839a-78287daf85b1" providerId="ADAL" clId="{D15DFA32-D012-4553-B229-CADD82DF19E7}" dt="2023-05-11T21:30:57.645" v="2311" actId="6264"/>
          <ac:spMkLst>
            <pc:docMk/>
            <pc:sldMk cId="4264821763" sldId="2076138310"/>
            <ac:spMk id="32" creationId="{87CC2527-562A-4F69-B487-4371E5B243E7}"/>
          </ac:spMkLst>
        </pc:spChg>
        <pc:spChg chg="add">
          <ac:chgData name="Eldert Grootenboer" userId="86a8f506-bb1c-4964-839a-78287daf85b1" providerId="ADAL" clId="{D15DFA32-D012-4553-B229-CADD82DF19E7}" dt="2023-05-11T22:35:37.417" v="2951" actId="26606"/>
          <ac:spMkLst>
            <pc:docMk/>
            <pc:sldMk cId="4264821763" sldId="2076138310"/>
            <ac:spMk id="14343" creationId="{5A59F003-E00A-43F9-91DC-CC54E3B87466}"/>
          </ac:spMkLst>
        </pc:spChg>
        <pc:spChg chg="add">
          <ac:chgData name="Eldert Grootenboer" userId="86a8f506-bb1c-4964-839a-78287daf85b1" providerId="ADAL" clId="{D15DFA32-D012-4553-B229-CADD82DF19E7}" dt="2023-05-11T22:35:37.417" v="2951" actId="26606"/>
          <ac:spMkLst>
            <pc:docMk/>
            <pc:sldMk cId="4264821763" sldId="2076138310"/>
            <ac:spMk id="14345" creationId="{D74A4382-E3AD-430A-9A1F-DFA3E0E77A7D}"/>
          </ac:spMkLst>
        </pc:spChg>
        <pc:spChg chg="add">
          <ac:chgData name="Eldert Grootenboer" userId="86a8f506-bb1c-4964-839a-78287daf85b1" providerId="ADAL" clId="{D15DFA32-D012-4553-B229-CADD82DF19E7}" dt="2023-05-11T22:35:37.417" v="2951" actId="26606"/>
          <ac:spMkLst>
            <pc:docMk/>
            <pc:sldMk cId="4264821763" sldId="2076138310"/>
            <ac:spMk id="14347" creationId="{79F40191-0F44-4FD1-82CC-ACB507C14BE6}"/>
          </ac:spMkLst>
        </pc:spChg>
        <pc:picChg chg="del">
          <ac:chgData name="Eldert Grootenboer" userId="86a8f506-bb1c-4964-839a-78287daf85b1" providerId="ADAL" clId="{D15DFA32-D012-4553-B229-CADD82DF19E7}" dt="2023-05-11T21:32:30.963" v="2326" actId="478"/>
          <ac:picMkLst>
            <pc:docMk/>
            <pc:sldMk cId="4264821763" sldId="2076138310"/>
            <ac:picMk id="7" creationId="{F1034287-DAD8-97A7-B28F-F0ED31B2F7C3}"/>
          </ac:picMkLst>
        </pc:picChg>
        <pc:picChg chg="add del">
          <ac:chgData name="Eldert Grootenboer" userId="86a8f506-bb1c-4964-839a-78287daf85b1" providerId="ADAL" clId="{D15DFA32-D012-4553-B229-CADD82DF19E7}" dt="2023-05-11T22:35:30.262" v="2949" actId="478"/>
          <ac:picMkLst>
            <pc:docMk/>
            <pc:sldMk cId="4264821763" sldId="2076138310"/>
            <ac:picMk id="9" creationId="{050BCE97-C547-D35E-9E1B-D7482383CB92}"/>
          </ac:picMkLst>
        </pc:picChg>
        <pc:picChg chg="add mod ord">
          <ac:chgData name="Eldert Grootenboer" userId="86a8f506-bb1c-4964-839a-78287daf85b1" providerId="ADAL" clId="{D15DFA32-D012-4553-B229-CADD82DF19E7}" dt="2023-05-11T22:35:37.417" v="2951" actId="26606"/>
          <ac:picMkLst>
            <pc:docMk/>
            <pc:sldMk cId="4264821763" sldId="2076138310"/>
            <ac:picMk id="14338" creationId="{1FB5CA2A-9B6B-1D79-ECAF-5D1AA0C3F7A8}"/>
          </ac:picMkLst>
        </pc:picChg>
        <pc:cxnChg chg="del">
          <ac:chgData name="Eldert Grootenboer" userId="86a8f506-bb1c-4964-839a-78287daf85b1" providerId="ADAL" clId="{D15DFA32-D012-4553-B229-CADD82DF19E7}" dt="2023-05-11T21:30:57.645" v="2311" actId="6264"/>
          <ac:cxnSpMkLst>
            <pc:docMk/>
            <pc:sldMk cId="4264821763" sldId="2076138310"/>
            <ac:cxnSpMk id="34" creationId="{BCDAEC91-5BCE-4B55-9CC0-43EF94CB734B}"/>
          </ac:cxnSpMkLst>
        </pc:cxnChg>
      </pc:sldChg>
      <pc:sldChg chg="addSp delSp modSp mod modTransition delDesignElem modCm chgLayout">
        <pc:chgData name="Eldert Grootenboer" userId="86a8f506-bb1c-4964-839a-78287daf85b1" providerId="ADAL" clId="{D15DFA32-D012-4553-B229-CADD82DF19E7}" dt="2023-05-15T23:43:13.738" v="6719"/>
        <pc:sldMkLst>
          <pc:docMk/>
          <pc:sldMk cId="1902175930" sldId="2076138325"/>
        </pc:sldMkLst>
        <pc:spChg chg="mod ord">
          <ac:chgData name="Eldert Grootenboer" userId="86a8f506-bb1c-4964-839a-78287daf85b1" providerId="ADAL" clId="{D15DFA32-D012-4553-B229-CADD82DF19E7}" dt="2023-05-11T21:33:18.240" v="2331"/>
          <ac:spMkLst>
            <pc:docMk/>
            <pc:sldMk cId="1902175930" sldId="2076138325"/>
            <ac:spMk id="2" creationId="{00000000-0000-0000-0000-000000000000}"/>
          </ac:spMkLst>
        </pc:spChg>
        <pc:spChg chg="add del mod">
          <ac:chgData name="Eldert Grootenboer" userId="86a8f506-bb1c-4964-839a-78287daf85b1" providerId="ADAL" clId="{D15DFA32-D012-4553-B229-CADD82DF19E7}" dt="2023-05-11T21:30:57.645" v="2311" actId="6264"/>
          <ac:spMkLst>
            <pc:docMk/>
            <pc:sldMk cId="1902175930" sldId="2076138325"/>
            <ac:spMk id="3" creationId="{7C1A5045-BC19-98C3-CE40-2D66BE5910E1}"/>
          </ac:spMkLst>
        </pc:spChg>
        <pc:spChg chg="add del mod">
          <ac:chgData name="Eldert Grootenboer" userId="86a8f506-bb1c-4964-839a-78287daf85b1" providerId="ADAL" clId="{D15DFA32-D012-4553-B229-CADD82DF19E7}" dt="2023-05-11T21:30:57.645" v="2311" actId="6264"/>
          <ac:spMkLst>
            <pc:docMk/>
            <pc:sldMk cId="1902175930" sldId="2076138325"/>
            <ac:spMk id="4" creationId="{444E4DCD-A4C7-8042-5BFE-89FE4354F81D}"/>
          </ac:spMkLst>
        </pc:spChg>
        <pc:spChg chg="del">
          <ac:chgData name="Eldert Grootenboer" userId="86a8f506-bb1c-4964-839a-78287daf85b1" providerId="ADAL" clId="{D15DFA32-D012-4553-B229-CADD82DF19E7}" dt="2023-05-11T21:30:57.645" v="2311" actId="6264"/>
          <ac:spMkLst>
            <pc:docMk/>
            <pc:sldMk cId="1902175930" sldId="2076138325"/>
            <ac:spMk id="9" creationId="{100EDD19-6802-4EC3-95CE-CFFAB042CFD6}"/>
          </ac:spMkLst>
        </pc:spChg>
        <pc:spChg chg="del">
          <ac:chgData name="Eldert Grootenboer" userId="86a8f506-bb1c-4964-839a-78287daf85b1" providerId="ADAL" clId="{D15DFA32-D012-4553-B229-CADD82DF19E7}" dt="2023-05-11T21:30:57.645" v="2311" actId="6264"/>
          <ac:spMkLst>
            <pc:docMk/>
            <pc:sldMk cId="1902175930" sldId="2076138325"/>
            <ac:spMk id="11" creationId="{DB17E863-922E-4C26-BD64-E8FD41D28661}"/>
          </ac:spMkLst>
        </pc:spChg>
        <pc:graphicFrameChg chg="mod ord modGraphic">
          <ac:chgData name="Eldert Grootenboer" userId="86a8f506-bb1c-4964-839a-78287daf85b1" providerId="ADAL" clId="{D15DFA32-D012-4553-B229-CADD82DF19E7}" dt="2023-05-11T23:00:03.772" v="3344" actId="2085"/>
          <ac:graphicFrameMkLst>
            <pc:docMk/>
            <pc:sldMk cId="1902175930" sldId="2076138325"/>
            <ac:graphicFrameMk id="13" creationId="{258A0802-D515-1FEB-7A34-8AE9770BD32C}"/>
          </ac:graphicFrameMkLst>
        </pc:graphicFrame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3:13.738" v="6719"/>
              <pc2:cmMkLst xmlns:pc2="http://schemas.microsoft.com/office/powerpoint/2019/9/main/command">
                <pc:docMk/>
                <pc:sldMk cId="1902175930" sldId="2076138325"/>
                <pc2:cmMk id="{DFC4D547-642F-4C2A-935C-4A648325A465}"/>
              </pc2:cmMkLst>
              <pc226:cmRplyChg chg="add">
                <pc226:chgData name="Eldert Grootenboer" userId="86a8f506-bb1c-4964-839a-78287daf85b1" providerId="ADAL" clId="{D15DFA32-D012-4553-B229-CADD82DF19E7}" dt="2023-05-15T23:43:10.029" v="6718"/>
                <pc2:cmRplyMkLst xmlns:pc2="http://schemas.microsoft.com/office/powerpoint/2019/9/main/command">
                  <pc:docMk/>
                  <pc:sldMk cId="1902175930" sldId="2076138325"/>
                  <pc2:cmMk id="{DFC4D547-642F-4C2A-935C-4A648325A465}"/>
                  <pc2:cmRplyMk id="{4FEB0A0F-D615-4979-A8DE-C0FDF573BEC4}"/>
                </pc2:cmRplyMkLst>
              </pc226:cmRplyChg>
            </pc226:cmChg>
          </p:ext>
        </pc:extLst>
      </pc:sldChg>
      <pc:sldChg chg="addSp delSp modSp mod modTransition delDesignElem chgLayout">
        <pc:chgData name="Eldert Grootenboer" userId="86a8f506-bb1c-4964-839a-78287daf85b1" providerId="ADAL" clId="{D15DFA32-D012-4553-B229-CADD82DF19E7}" dt="2023-05-11T22:49:12.131" v="3211"/>
        <pc:sldMkLst>
          <pc:docMk/>
          <pc:sldMk cId="975320729" sldId="2076138327"/>
        </pc:sldMkLst>
        <pc:spChg chg="add del mod">
          <ac:chgData name="Eldert Grootenboer" userId="86a8f506-bb1c-4964-839a-78287daf85b1" providerId="ADAL" clId="{D15DFA32-D012-4553-B229-CADD82DF19E7}" dt="2023-05-11T21:30:57.645" v="2311" actId="6264"/>
          <ac:spMkLst>
            <pc:docMk/>
            <pc:sldMk cId="975320729" sldId="2076138327"/>
            <ac:spMk id="2" creationId="{6F58DD7B-3FF5-1E22-EA39-F274A14D3C4E}"/>
          </ac:spMkLst>
        </pc:spChg>
        <pc:spChg chg="add mod ord">
          <ac:chgData name="Eldert Grootenboer" userId="86a8f506-bb1c-4964-839a-78287daf85b1" providerId="ADAL" clId="{D15DFA32-D012-4553-B229-CADD82DF19E7}" dt="2023-05-11T21:50:42.884" v="2439" actId="26606"/>
          <ac:spMkLst>
            <pc:docMk/>
            <pc:sldMk cId="975320729" sldId="2076138327"/>
            <ac:spMk id="3" creationId="{8D1470B9-28C6-C92E-22DF-C86191B50607}"/>
          </ac:spMkLst>
        </pc:spChg>
        <pc:spChg chg="mod ord">
          <ac:chgData name="Eldert Grootenboer" userId="86a8f506-bb1c-4964-839a-78287daf85b1" providerId="ADAL" clId="{D15DFA32-D012-4553-B229-CADD82DF19E7}" dt="2023-05-11T21:50:42.884" v="2439" actId="26606"/>
          <ac:spMkLst>
            <pc:docMk/>
            <pc:sldMk cId="975320729" sldId="2076138327"/>
            <ac:spMk id="4" creationId="{CC88322A-0782-FE1E-BB5A-9CDACE6E9975}"/>
          </ac:spMkLst>
        </pc:spChg>
        <pc:spChg chg="del">
          <ac:chgData name="Eldert Grootenboer" userId="86a8f506-bb1c-4964-839a-78287daf85b1" providerId="ADAL" clId="{D15DFA32-D012-4553-B229-CADD82DF19E7}" dt="2023-05-11T21:30:57.645" v="2311" actId="6264"/>
          <ac:spMkLst>
            <pc:docMk/>
            <pc:sldMk cId="975320729" sldId="2076138327"/>
            <ac:spMk id="7" creationId="{35BB59D8-6C19-651C-3893-416E3B556252}"/>
          </ac:spMkLst>
        </pc:spChg>
        <pc:spChg chg="add del">
          <ac:chgData name="Eldert Grootenboer" userId="86a8f506-bb1c-4964-839a-78287daf85b1" providerId="ADAL" clId="{D15DFA32-D012-4553-B229-CADD82DF19E7}" dt="2023-05-11T21:50:42.884" v="2439" actId="26606"/>
          <ac:spMkLst>
            <pc:docMk/>
            <pc:sldMk cId="975320729" sldId="2076138327"/>
            <ac:spMk id="10" creationId="{0671A8AE-40A1-4631-A6B8-581AFF065482}"/>
          </ac:spMkLst>
        </pc:spChg>
        <pc:spChg chg="add del">
          <ac:chgData name="Eldert Grootenboer" userId="86a8f506-bb1c-4964-839a-78287daf85b1" providerId="ADAL" clId="{D15DFA32-D012-4553-B229-CADD82DF19E7}" dt="2023-05-11T21:50:42.884" v="2439" actId="26606"/>
          <ac:spMkLst>
            <pc:docMk/>
            <pc:sldMk cId="975320729" sldId="2076138327"/>
            <ac:spMk id="12" creationId="{AB58EF07-17C2-48CF-ABB0-EEF1F17CB8F0}"/>
          </ac:spMkLst>
        </pc:spChg>
        <pc:spChg chg="add del">
          <ac:chgData name="Eldert Grootenboer" userId="86a8f506-bb1c-4964-839a-78287daf85b1" providerId="ADAL" clId="{D15DFA32-D012-4553-B229-CADD82DF19E7}" dt="2023-05-11T21:50:42.884" v="2439" actId="26606"/>
          <ac:spMkLst>
            <pc:docMk/>
            <pc:sldMk cId="975320729" sldId="2076138327"/>
            <ac:spMk id="14" creationId="{AF2F604E-43BE-4DC3-B983-E071523364F8}"/>
          </ac:spMkLst>
        </pc:spChg>
        <pc:spChg chg="add del">
          <ac:chgData name="Eldert Grootenboer" userId="86a8f506-bb1c-4964-839a-78287daf85b1" providerId="ADAL" clId="{D15DFA32-D012-4553-B229-CADD82DF19E7}" dt="2023-05-11T21:50:42.884" v="2439" actId="26606"/>
          <ac:spMkLst>
            <pc:docMk/>
            <pc:sldMk cId="975320729" sldId="2076138327"/>
            <ac:spMk id="16" creationId="{08C9B587-E65E-4B52-B37C-ABEBB6E87928}"/>
          </ac:spMkLst>
        </pc:spChg>
        <pc:spChg chg="add del">
          <ac:chgData name="Eldert Grootenboer" userId="86a8f506-bb1c-4964-839a-78287daf85b1" providerId="ADAL" clId="{D15DFA32-D012-4553-B229-CADD82DF19E7}" dt="2023-05-11T22:09:14.979" v="2714" actId="26606"/>
          <ac:spMkLst>
            <pc:docMk/>
            <pc:sldMk cId="975320729" sldId="2076138327"/>
            <ac:spMk id="21" creationId="{5A59F003-E00A-43F9-91DC-CC54E3B87466}"/>
          </ac:spMkLst>
        </pc:spChg>
        <pc:spChg chg="add del">
          <ac:chgData name="Eldert Grootenboer" userId="86a8f506-bb1c-4964-839a-78287daf85b1" providerId="ADAL" clId="{D15DFA32-D012-4553-B229-CADD82DF19E7}" dt="2023-05-11T22:09:14.979" v="2714" actId="26606"/>
          <ac:spMkLst>
            <pc:docMk/>
            <pc:sldMk cId="975320729" sldId="2076138327"/>
            <ac:spMk id="23" creationId="{D74A4382-E3AD-430A-9A1F-DFA3E0E77A7D}"/>
          </ac:spMkLst>
        </pc:spChg>
        <pc:spChg chg="add del">
          <ac:chgData name="Eldert Grootenboer" userId="86a8f506-bb1c-4964-839a-78287daf85b1" providerId="ADAL" clId="{D15DFA32-D012-4553-B229-CADD82DF19E7}" dt="2023-05-11T22:09:14.979" v="2714" actId="26606"/>
          <ac:spMkLst>
            <pc:docMk/>
            <pc:sldMk cId="975320729" sldId="2076138327"/>
            <ac:spMk id="25" creationId="{79F40191-0F44-4FD1-82CC-ACB507C14BE6}"/>
          </ac:spMkLst>
        </pc:spChg>
        <pc:spChg chg="del">
          <ac:chgData name="Eldert Grootenboer" userId="86a8f506-bb1c-4964-839a-78287daf85b1" providerId="ADAL" clId="{D15DFA32-D012-4553-B229-CADD82DF19E7}" dt="2023-05-11T21:30:57.645" v="2311" actId="6264"/>
          <ac:spMkLst>
            <pc:docMk/>
            <pc:sldMk cId="975320729" sldId="2076138327"/>
            <ac:spMk id="1031" creationId="{87CC2527-562A-4F69-B487-4371E5B243E7}"/>
          </ac:spMkLst>
        </pc:spChg>
        <pc:spChg chg="add">
          <ac:chgData name="Eldert Grootenboer" userId="86a8f506-bb1c-4964-839a-78287daf85b1" providerId="ADAL" clId="{D15DFA32-D012-4553-B229-CADD82DF19E7}" dt="2023-05-11T22:09:14.979" v="2714" actId="26606"/>
          <ac:spMkLst>
            <pc:docMk/>
            <pc:sldMk cId="975320729" sldId="2076138327"/>
            <ac:spMk id="11271" creationId="{5A59F003-E00A-43F9-91DC-CC54E3B87466}"/>
          </ac:spMkLst>
        </pc:spChg>
        <pc:spChg chg="add">
          <ac:chgData name="Eldert Grootenboer" userId="86a8f506-bb1c-4964-839a-78287daf85b1" providerId="ADAL" clId="{D15DFA32-D012-4553-B229-CADD82DF19E7}" dt="2023-05-11T22:09:14.979" v="2714" actId="26606"/>
          <ac:spMkLst>
            <pc:docMk/>
            <pc:sldMk cId="975320729" sldId="2076138327"/>
            <ac:spMk id="11273" creationId="{D74A4382-E3AD-430A-9A1F-DFA3E0E77A7D}"/>
          </ac:spMkLst>
        </pc:spChg>
        <pc:spChg chg="add">
          <ac:chgData name="Eldert Grootenboer" userId="86a8f506-bb1c-4964-839a-78287daf85b1" providerId="ADAL" clId="{D15DFA32-D012-4553-B229-CADD82DF19E7}" dt="2023-05-11T22:09:14.979" v="2714" actId="26606"/>
          <ac:spMkLst>
            <pc:docMk/>
            <pc:sldMk cId="975320729" sldId="2076138327"/>
            <ac:spMk id="11275" creationId="{79F40191-0F44-4FD1-82CC-ACB507C14BE6}"/>
          </ac:spMkLst>
        </pc:spChg>
        <pc:picChg chg="add del mod">
          <ac:chgData name="Eldert Grootenboer" userId="86a8f506-bb1c-4964-839a-78287daf85b1" providerId="ADAL" clId="{D15DFA32-D012-4553-B229-CADD82DF19E7}" dt="2023-05-11T22:08:41.638" v="2712" actId="478"/>
          <ac:picMkLst>
            <pc:docMk/>
            <pc:sldMk cId="975320729" sldId="2076138327"/>
            <ac:picMk id="8" creationId="{89E256E0-5ECC-FFE5-4B18-811BC97463C1}"/>
          </ac:picMkLst>
        </pc:picChg>
        <pc:picChg chg="del">
          <ac:chgData name="Eldert Grootenboer" userId="86a8f506-bb1c-4964-839a-78287daf85b1" providerId="ADAL" clId="{D15DFA32-D012-4553-B229-CADD82DF19E7}" dt="2023-05-11T21:32:17.076" v="2324" actId="478"/>
          <ac:picMkLst>
            <pc:docMk/>
            <pc:sldMk cId="975320729" sldId="2076138327"/>
            <ac:picMk id="1026" creationId="{C656381A-1ECA-9150-57F5-1BE3C0CDEE99}"/>
          </ac:picMkLst>
        </pc:picChg>
        <pc:picChg chg="add mod ord">
          <ac:chgData name="Eldert Grootenboer" userId="86a8f506-bb1c-4964-839a-78287daf85b1" providerId="ADAL" clId="{D15DFA32-D012-4553-B229-CADD82DF19E7}" dt="2023-05-11T22:09:14.979" v="2714" actId="26606"/>
          <ac:picMkLst>
            <pc:docMk/>
            <pc:sldMk cId="975320729" sldId="2076138327"/>
            <ac:picMk id="11266" creationId="{CAC6B975-6D0F-A41E-A089-8D2A91865DA3}"/>
          </ac:picMkLst>
        </pc:picChg>
        <pc:cxnChg chg="del">
          <ac:chgData name="Eldert Grootenboer" userId="86a8f506-bb1c-4964-839a-78287daf85b1" providerId="ADAL" clId="{D15DFA32-D012-4553-B229-CADD82DF19E7}" dt="2023-05-11T21:30:57.645" v="2311" actId="6264"/>
          <ac:cxnSpMkLst>
            <pc:docMk/>
            <pc:sldMk cId="975320729" sldId="2076138327"/>
            <ac:cxnSpMk id="1033" creationId="{BCDAEC91-5BCE-4B55-9CC0-43EF94CB734B}"/>
          </ac:cxnSpMkLst>
        </pc:cxnChg>
      </pc:sldChg>
      <pc:sldChg chg="addSp delSp modSp mod modTransition delDesignElem chgLayout modNotesTx">
        <pc:chgData name="Eldert Grootenboer" userId="86a8f506-bb1c-4964-839a-78287daf85b1" providerId="ADAL" clId="{D15DFA32-D012-4553-B229-CADD82DF19E7}" dt="2023-05-11T22:49:12.131" v="3211"/>
        <pc:sldMkLst>
          <pc:docMk/>
          <pc:sldMk cId="1036613837" sldId="2076138328"/>
        </pc:sldMkLst>
        <pc:spChg chg="add del mod">
          <ac:chgData name="Eldert Grootenboer" userId="86a8f506-bb1c-4964-839a-78287daf85b1" providerId="ADAL" clId="{D15DFA32-D012-4553-B229-CADD82DF19E7}" dt="2023-05-11T21:30:57.645" v="2311" actId="6264"/>
          <ac:spMkLst>
            <pc:docMk/>
            <pc:sldMk cId="1036613837" sldId="2076138328"/>
            <ac:spMk id="2" creationId="{84901CC9-7DEA-F92A-3729-84C3B99249A2}"/>
          </ac:spMkLst>
        </pc:spChg>
        <pc:spChg chg="del">
          <ac:chgData name="Eldert Grootenboer" userId="86a8f506-bb1c-4964-839a-78287daf85b1" providerId="ADAL" clId="{D15DFA32-D012-4553-B229-CADD82DF19E7}" dt="2023-05-11T21:30:57.645" v="2311" actId="6264"/>
          <ac:spMkLst>
            <pc:docMk/>
            <pc:sldMk cId="1036613837" sldId="2076138328"/>
            <ac:spMk id="3" creationId="{D6354DB8-B7D9-C417-BBBD-0B2DFE91B871}"/>
          </ac:spMkLst>
        </pc:spChg>
        <pc:spChg chg="mod ord">
          <ac:chgData name="Eldert Grootenboer" userId="86a8f506-bb1c-4964-839a-78287daf85b1" providerId="ADAL" clId="{D15DFA32-D012-4553-B229-CADD82DF19E7}" dt="2023-05-11T21:39:40.717" v="2346" actId="26606"/>
          <ac:spMkLst>
            <pc:docMk/>
            <pc:sldMk cId="1036613837" sldId="2076138328"/>
            <ac:spMk id="4" creationId="{CC88322A-0782-FE1E-BB5A-9CDACE6E9975}"/>
          </ac:spMkLst>
        </pc:spChg>
        <pc:spChg chg="add mod ord">
          <ac:chgData name="Eldert Grootenboer" userId="86a8f506-bb1c-4964-839a-78287daf85b1" providerId="ADAL" clId="{D15DFA32-D012-4553-B229-CADD82DF19E7}" dt="2023-05-11T21:39:40.717" v="2346" actId="26606"/>
          <ac:spMkLst>
            <pc:docMk/>
            <pc:sldMk cId="1036613837" sldId="2076138328"/>
            <ac:spMk id="5" creationId="{A335EB4C-FF93-0484-3080-7667401C2A92}"/>
          </ac:spMkLst>
        </pc:spChg>
        <pc:spChg chg="add del">
          <ac:chgData name="Eldert Grootenboer" userId="86a8f506-bb1c-4964-839a-78287daf85b1" providerId="ADAL" clId="{D15DFA32-D012-4553-B229-CADD82DF19E7}" dt="2023-05-11T22:06:42.824" v="2695" actId="26606"/>
          <ac:spMkLst>
            <pc:docMk/>
            <pc:sldMk cId="1036613837" sldId="2076138328"/>
            <ac:spMk id="11" creationId="{5A59F003-E00A-43F9-91DC-CC54E3B87466}"/>
          </ac:spMkLst>
        </pc:spChg>
        <pc:spChg chg="add del">
          <ac:chgData name="Eldert Grootenboer" userId="86a8f506-bb1c-4964-839a-78287daf85b1" providerId="ADAL" clId="{D15DFA32-D012-4553-B229-CADD82DF19E7}" dt="2023-05-11T22:06:42.824" v="2695" actId="26606"/>
          <ac:spMkLst>
            <pc:docMk/>
            <pc:sldMk cId="1036613837" sldId="2076138328"/>
            <ac:spMk id="13" creationId="{D74A4382-E3AD-430A-9A1F-DFA3E0E77A7D}"/>
          </ac:spMkLst>
        </pc:spChg>
        <pc:spChg chg="add del">
          <ac:chgData name="Eldert Grootenboer" userId="86a8f506-bb1c-4964-839a-78287daf85b1" providerId="ADAL" clId="{D15DFA32-D012-4553-B229-CADD82DF19E7}" dt="2023-05-11T22:06:42.824" v="2695" actId="26606"/>
          <ac:spMkLst>
            <pc:docMk/>
            <pc:sldMk cId="1036613837" sldId="2076138328"/>
            <ac:spMk id="15" creationId="{79F40191-0F44-4FD1-82CC-ACB507C14BE6}"/>
          </ac:spMkLst>
        </pc:spChg>
        <pc:spChg chg="add">
          <ac:chgData name="Eldert Grootenboer" userId="86a8f506-bb1c-4964-839a-78287daf85b1" providerId="ADAL" clId="{D15DFA32-D012-4553-B229-CADD82DF19E7}" dt="2023-05-11T22:06:42.824" v="2695" actId="26606"/>
          <ac:spMkLst>
            <pc:docMk/>
            <pc:sldMk cId="1036613837" sldId="2076138328"/>
            <ac:spMk id="18" creationId="{D74A4382-E3AD-430A-9A1F-DFA3E0E77A7D}"/>
          </ac:spMkLst>
        </pc:spChg>
        <pc:spChg chg="add">
          <ac:chgData name="Eldert Grootenboer" userId="86a8f506-bb1c-4964-839a-78287daf85b1" providerId="ADAL" clId="{D15DFA32-D012-4553-B229-CADD82DF19E7}" dt="2023-05-11T22:06:42.824" v="2695" actId="26606"/>
          <ac:spMkLst>
            <pc:docMk/>
            <pc:sldMk cId="1036613837" sldId="2076138328"/>
            <ac:spMk id="20" creationId="{5A59F003-E00A-43F9-91DC-CC54E3B87466}"/>
          </ac:spMkLst>
        </pc:spChg>
        <pc:spChg chg="add">
          <ac:chgData name="Eldert Grootenboer" userId="86a8f506-bb1c-4964-839a-78287daf85b1" providerId="ADAL" clId="{D15DFA32-D012-4553-B229-CADD82DF19E7}" dt="2023-05-11T22:06:42.824" v="2695" actId="26606"/>
          <ac:spMkLst>
            <pc:docMk/>
            <pc:sldMk cId="1036613837" sldId="2076138328"/>
            <ac:spMk id="26" creationId="{79F40191-0F44-4FD1-82CC-ACB507C14BE6}"/>
          </ac:spMkLst>
        </pc:spChg>
        <pc:spChg chg="del">
          <ac:chgData name="Eldert Grootenboer" userId="86a8f506-bb1c-4964-839a-78287daf85b1" providerId="ADAL" clId="{D15DFA32-D012-4553-B229-CADD82DF19E7}" dt="2023-05-11T21:30:57.645" v="2311" actId="6264"/>
          <ac:spMkLst>
            <pc:docMk/>
            <pc:sldMk cId="1036613837" sldId="2076138328"/>
            <ac:spMk id="29" creationId="{87CC2527-562A-4F69-B487-4371E5B243E7}"/>
          </ac:spMkLst>
        </pc:spChg>
        <pc:spChg chg="add del">
          <ac:chgData name="Eldert Grootenboer" userId="86a8f506-bb1c-4964-839a-78287daf85b1" providerId="ADAL" clId="{D15DFA32-D012-4553-B229-CADD82DF19E7}" dt="2023-05-11T22:06:30.877" v="2693" actId="26606"/>
          <ac:spMkLst>
            <pc:docMk/>
            <pc:sldMk cId="1036613837" sldId="2076138328"/>
            <ac:spMk id="2055" creationId="{5A59F003-E00A-43F9-91DC-CC54E3B87466}"/>
          </ac:spMkLst>
        </pc:spChg>
        <pc:spChg chg="add del">
          <ac:chgData name="Eldert Grootenboer" userId="86a8f506-bb1c-4964-839a-78287daf85b1" providerId="ADAL" clId="{D15DFA32-D012-4553-B229-CADD82DF19E7}" dt="2023-05-11T22:06:30.877" v="2693" actId="26606"/>
          <ac:spMkLst>
            <pc:docMk/>
            <pc:sldMk cId="1036613837" sldId="2076138328"/>
            <ac:spMk id="2057" creationId="{D74A4382-E3AD-430A-9A1F-DFA3E0E77A7D}"/>
          </ac:spMkLst>
        </pc:spChg>
        <pc:spChg chg="add del">
          <ac:chgData name="Eldert Grootenboer" userId="86a8f506-bb1c-4964-839a-78287daf85b1" providerId="ADAL" clId="{D15DFA32-D012-4553-B229-CADD82DF19E7}" dt="2023-05-11T22:06:30.877" v="2693" actId="26606"/>
          <ac:spMkLst>
            <pc:docMk/>
            <pc:sldMk cId="1036613837" sldId="2076138328"/>
            <ac:spMk id="2059" creationId="{79F40191-0F44-4FD1-82CC-ACB507C14BE6}"/>
          </ac:spMkLst>
        </pc:spChg>
        <pc:picChg chg="add mod ord">
          <ac:chgData name="Eldert Grootenboer" userId="86a8f506-bb1c-4964-839a-78287daf85b1" providerId="ADAL" clId="{D15DFA32-D012-4553-B229-CADD82DF19E7}" dt="2023-05-11T22:06:42.824" v="2695" actId="26606"/>
          <ac:picMkLst>
            <pc:docMk/>
            <pc:sldMk cId="1036613837" sldId="2076138328"/>
            <ac:picMk id="6" creationId="{527CC9DC-D83A-075B-6731-C8041BD36584}"/>
          </ac:picMkLst>
        </pc:picChg>
        <pc:picChg chg="add del">
          <ac:chgData name="Eldert Grootenboer" userId="86a8f506-bb1c-4964-839a-78287daf85b1" providerId="ADAL" clId="{D15DFA32-D012-4553-B229-CADD82DF19E7}" dt="2023-05-11T22:05:54.516" v="2689" actId="478"/>
          <ac:picMkLst>
            <pc:docMk/>
            <pc:sldMk cId="1036613837" sldId="2076138328"/>
            <ac:picMk id="7" creationId="{BE45FFB9-8155-C22D-37FA-D5022F95FE4D}"/>
          </ac:picMkLst>
        </pc:picChg>
        <pc:picChg chg="del">
          <ac:chgData name="Eldert Grootenboer" userId="86a8f506-bb1c-4964-839a-78287daf85b1" providerId="ADAL" clId="{D15DFA32-D012-4553-B229-CADD82DF19E7}" dt="2023-05-11T21:32:10.371" v="2321" actId="478"/>
          <ac:picMkLst>
            <pc:docMk/>
            <pc:sldMk cId="1036613837" sldId="2076138328"/>
            <ac:picMk id="23" creationId="{2923D290-8E16-584F-2110-ED5988B2C3FC}"/>
          </ac:picMkLst>
        </pc:picChg>
        <pc:picChg chg="add del">
          <ac:chgData name="Eldert Grootenboer" userId="86a8f506-bb1c-4964-839a-78287daf85b1" providerId="ADAL" clId="{D15DFA32-D012-4553-B229-CADD82DF19E7}" dt="2023-05-11T22:06:26.306" v="2691"/>
          <ac:picMkLst>
            <pc:docMk/>
            <pc:sldMk cId="1036613837" sldId="2076138328"/>
            <ac:picMk id="2050" creationId="{3B48C780-D360-6B8D-D98D-2D96738DF00E}"/>
          </ac:picMkLst>
        </pc:picChg>
        <pc:picChg chg="add del">
          <ac:chgData name="Eldert Grootenboer" userId="86a8f506-bb1c-4964-839a-78287daf85b1" providerId="ADAL" clId="{D15DFA32-D012-4553-B229-CADD82DF19E7}" dt="2023-05-11T22:06:30.877" v="2693" actId="26606"/>
          <ac:picMkLst>
            <pc:docMk/>
            <pc:sldMk cId="1036613837" sldId="2076138328"/>
            <ac:picMk id="2052" creationId="{3B48C780-D360-6B8D-D98D-2D96738DF00E}"/>
          </ac:picMkLst>
        </pc:picChg>
        <pc:cxnChg chg="del">
          <ac:chgData name="Eldert Grootenboer" userId="86a8f506-bb1c-4964-839a-78287daf85b1" providerId="ADAL" clId="{D15DFA32-D012-4553-B229-CADD82DF19E7}" dt="2023-05-11T21:30:57.645" v="2311" actId="6264"/>
          <ac:cxnSpMkLst>
            <pc:docMk/>
            <pc:sldMk cId="1036613837" sldId="2076138328"/>
            <ac:cxnSpMk id="31" creationId="{BCDAEC91-5BCE-4B55-9CC0-43EF94CB734B}"/>
          </ac:cxnSpMkLst>
        </pc:cxnChg>
      </pc:sldChg>
      <pc:sldChg chg="del">
        <pc:chgData name="Eldert Grootenboer" userId="86a8f506-bb1c-4964-839a-78287daf85b1" providerId="ADAL" clId="{D15DFA32-D012-4553-B229-CADD82DF19E7}" dt="2023-05-11T21:29:37.946" v="2310" actId="47"/>
        <pc:sldMkLst>
          <pc:docMk/>
          <pc:sldMk cId="1666193020" sldId="2076138333"/>
        </pc:sldMkLst>
      </pc:sldChg>
      <pc:sldChg chg="addSp delSp modSp mod modTransition modAnim delDesignElem chgLayout modNotesTx">
        <pc:chgData name="Eldert Grootenboer" userId="86a8f506-bb1c-4964-839a-78287daf85b1" providerId="ADAL" clId="{D15DFA32-D012-4553-B229-CADD82DF19E7}" dt="2023-05-15T22:44:07.631" v="4896" actId="20577"/>
        <pc:sldMkLst>
          <pc:docMk/>
          <pc:sldMk cId="1318448298" sldId="2076138334"/>
        </pc:sldMkLst>
        <pc:spChg chg="mod ord">
          <ac:chgData name="Eldert Grootenboer" userId="86a8f506-bb1c-4964-839a-78287daf85b1" providerId="ADAL" clId="{D15DFA32-D012-4553-B229-CADD82DF19E7}" dt="2023-05-11T21:40:18.447" v="2349" actId="26606"/>
          <ac:spMkLst>
            <pc:docMk/>
            <pc:sldMk cId="1318448298" sldId="2076138334"/>
            <ac:spMk id="2" creationId="{C4602487-24CA-7347-A79E-56E69670811B}"/>
          </ac:spMkLst>
        </pc:spChg>
        <pc:spChg chg="mod ord">
          <ac:chgData name="Eldert Grootenboer" userId="86a8f506-bb1c-4964-839a-78287daf85b1" providerId="ADAL" clId="{D15DFA32-D012-4553-B229-CADD82DF19E7}" dt="2023-05-11T23:11:18.558" v="3610" actId="14100"/>
          <ac:spMkLst>
            <pc:docMk/>
            <pc:sldMk cId="1318448298" sldId="2076138334"/>
            <ac:spMk id="3" creationId="{DE1498B1-7D64-86B2-9B46-73F7CB33A3A3}"/>
          </ac:spMkLst>
        </pc:spChg>
        <pc:spChg chg="add del mod">
          <ac:chgData name="Eldert Grootenboer" userId="86a8f506-bb1c-4964-839a-78287daf85b1" providerId="ADAL" clId="{D15DFA32-D012-4553-B229-CADD82DF19E7}" dt="2023-05-11T21:30:57.645" v="2311" actId="6264"/>
          <ac:spMkLst>
            <pc:docMk/>
            <pc:sldMk cId="1318448298" sldId="2076138334"/>
            <ac:spMk id="4" creationId="{F6D8BD84-7CD8-CE5B-AF2A-2BCF8EC2E874}"/>
          </ac:spMkLst>
        </pc:spChg>
        <pc:spChg chg="add del mod">
          <ac:chgData name="Eldert Grootenboer" userId="86a8f506-bb1c-4964-839a-78287daf85b1" providerId="ADAL" clId="{D15DFA32-D012-4553-B229-CADD82DF19E7}" dt="2023-05-11T21:30:57.645" v="2311" actId="6264"/>
          <ac:spMkLst>
            <pc:docMk/>
            <pc:sldMk cId="1318448298" sldId="2076138334"/>
            <ac:spMk id="5" creationId="{64A281B4-3A3F-F253-5934-16DDB4573D95}"/>
          </ac:spMkLst>
        </pc:spChg>
        <pc:spChg chg="add del">
          <ac:chgData name="Eldert Grootenboer" userId="86a8f506-bb1c-4964-839a-78287daf85b1" providerId="ADAL" clId="{D15DFA32-D012-4553-B229-CADD82DF19E7}" dt="2023-05-11T21:40:18.447" v="2349" actId="26606"/>
          <ac:spMkLst>
            <pc:docMk/>
            <pc:sldMk cId="1318448298" sldId="2076138334"/>
            <ac:spMk id="7" creationId="{9AA72BD9-2C5A-4EDC-931F-5AA08EACA0F3}"/>
          </ac:spMkLst>
        </pc:spChg>
        <pc:spChg chg="add del">
          <ac:chgData name="Eldert Grootenboer" userId="86a8f506-bb1c-4964-839a-78287daf85b1" providerId="ADAL" clId="{D15DFA32-D012-4553-B229-CADD82DF19E7}" dt="2023-05-11T21:40:18.447" v="2349" actId="26606"/>
          <ac:spMkLst>
            <pc:docMk/>
            <pc:sldMk cId="1318448298" sldId="2076138334"/>
            <ac:spMk id="11" creationId="{DD3981AC-7B61-4947-BCF3-F7AA7FA385B9}"/>
          </ac:spMkLst>
        </pc:spChg>
        <pc:spChg chg="add del">
          <ac:chgData name="Eldert Grootenboer" userId="86a8f506-bb1c-4964-839a-78287daf85b1" providerId="ADAL" clId="{D15DFA32-D012-4553-B229-CADD82DF19E7}" dt="2023-05-11T21:40:18.447" v="2349" actId="26606"/>
          <ac:spMkLst>
            <pc:docMk/>
            <pc:sldMk cId="1318448298" sldId="2076138334"/>
            <ac:spMk id="13" creationId="{55D4142C-5077-457F-A6AD-3FECFDB39685}"/>
          </ac:spMkLst>
        </pc:spChg>
        <pc:spChg chg="add del">
          <ac:chgData name="Eldert Grootenboer" userId="86a8f506-bb1c-4964-839a-78287daf85b1" providerId="ADAL" clId="{D15DFA32-D012-4553-B229-CADD82DF19E7}" dt="2023-05-11T21:40:18.447" v="2349" actId="26606"/>
          <ac:spMkLst>
            <pc:docMk/>
            <pc:sldMk cId="1318448298" sldId="2076138334"/>
            <ac:spMk id="15" creationId="{7A5F0580-5EE9-419F-96EE-B6529EF6E7D0}"/>
          </ac:spMkLst>
        </pc:spChg>
        <pc:spChg chg="del">
          <ac:chgData name="Eldert Grootenboer" userId="86a8f506-bb1c-4964-839a-78287daf85b1" providerId="ADAL" clId="{D15DFA32-D012-4553-B229-CADD82DF19E7}" dt="2023-05-11T21:30:57.645" v="2311" actId="6264"/>
          <ac:spMkLst>
            <pc:docMk/>
            <pc:sldMk cId="1318448298" sldId="2076138334"/>
            <ac:spMk id="21" creationId="{2C61293E-6EBE-43EF-A52C-9BEBFD7679D4}"/>
          </ac:spMkLst>
        </pc:spChg>
        <pc:spChg chg="del">
          <ac:chgData name="Eldert Grootenboer" userId="86a8f506-bb1c-4964-839a-78287daf85b1" providerId="ADAL" clId="{D15DFA32-D012-4553-B229-CADD82DF19E7}" dt="2023-05-11T21:30:57.645" v="2311" actId="6264"/>
          <ac:spMkLst>
            <pc:docMk/>
            <pc:sldMk cId="1318448298" sldId="2076138334"/>
            <ac:spMk id="23" creationId="{21540236-BFD5-4A9D-8840-4703E7F76825}"/>
          </ac:spMkLst>
        </pc:spChg>
        <pc:picChg chg="del">
          <ac:chgData name="Eldert Grootenboer" userId="86a8f506-bb1c-4964-839a-78287daf85b1" providerId="ADAL" clId="{D15DFA32-D012-4553-B229-CADD82DF19E7}" dt="2023-05-11T21:32:12.218" v="2322" actId="478"/>
          <ac:picMkLst>
            <pc:docMk/>
            <pc:sldMk cId="1318448298" sldId="2076138334"/>
            <ac:picMk id="6" creationId="{932591AA-19D4-9176-1B90-6B4A02741CEF}"/>
          </ac:picMkLst>
        </pc:picChg>
        <pc:picChg chg="add del mod">
          <ac:chgData name="Eldert Grootenboer" userId="86a8f506-bb1c-4964-839a-78287daf85b1" providerId="ADAL" clId="{D15DFA32-D012-4553-B229-CADD82DF19E7}" dt="2023-05-13T00:05:24.247" v="4395" actId="1036"/>
          <ac:picMkLst>
            <pc:docMk/>
            <pc:sldMk cId="1318448298" sldId="2076138334"/>
            <ac:picMk id="8" creationId="{19C82CFD-C584-3F2E-96D7-249411DF36F6}"/>
          </ac:picMkLst>
        </pc:picChg>
      </pc:sldChg>
      <pc:sldChg chg="addSp delSp modSp mod modTransition modAnim delDesignElem chgLayout">
        <pc:chgData name="Eldert Grootenboer" userId="86a8f506-bb1c-4964-839a-78287daf85b1" providerId="ADAL" clId="{D15DFA32-D012-4553-B229-CADD82DF19E7}" dt="2023-05-12T22:00:34.693" v="3667" actId="26606"/>
        <pc:sldMkLst>
          <pc:docMk/>
          <pc:sldMk cId="184229561" sldId="2076138339"/>
        </pc:sldMkLst>
        <pc:spChg chg="add del mod">
          <ac:chgData name="Eldert Grootenboer" userId="86a8f506-bb1c-4964-839a-78287daf85b1" providerId="ADAL" clId="{D15DFA32-D012-4553-B229-CADD82DF19E7}" dt="2023-05-11T21:30:57.645" v="2311" actId="6264"/>
          <ac:spMkLst>
            <pc:docMk/>
            <pc:sldMk cId="184229561" sldId="2076138339"/>
            <ac:spMk id="2" creationId="{6B54BA11-8F6F-898C-CD4F-6158C7383ACA}"/>
          </ac:spMkLst>
        </pc:spChg>
        <pc:spChg chg="add del mod">
          <ac:chgData name="Eldert Grootenboer" userId="86a8f506-bb1c-4964-839a-78287daf85b1" providerId="ADAL" clId="{D15DFA32-D012-4553-B229-CADD82DF19E7}" dt="2023-05-11T21:30:57.645" v="2311" actId="6264"/>
          <ac:spMkLst>
            <pc:docMk/>
            <pc:sldMk cId="184229561" sldId="2076138339"/>
            <ac:spMk id="3" creationId="{0CD87A3F-7B05-509B-D105-B717EAB8C6D0}"/>
          </ac:spMkLst>
        </pc:spChg>
        <pc:spChg chg="mod ord">
          <ac:chgData name="Eldert Grootenboer" userId="86a8f506-bb1c-4964-839a-78287daf85b1" providerId="ADAL" clId="{D15DFA32-D012-4553-B229-CADD82DF19E7}" dt="2023-05-12T22:00:34.693" v="3667" actId="26606"/>
          <ac:spMkLst>
            <pc:docMk/>
            <pc:sldMk cId="184229561" sldId="2076138339"/>
            <ac:spMk id="8" creationId="{01AC2B7D-59C9-1516-182D-4DF8F46A0DCE}"/>
          </ac:spMkLst>
        </pc:spChg>
        <pc:spChg chg="mod ord">
          <ac:chgData name="Eldert Grootenboer" userId="86a8f506-bb1c-4964-839a-78287daf85b1" providerId="ADAL" clId="{D15DFA32-D012-4553-B229-CADD82DF19E7}" dt="2023-05-12T22:00:34.693" v="3667" actId="26606"/>
          <ac:spMkLst>
            <pc:docMk/>
            <pc:sldMk cId="184229561" sldId="2076138339"/>
            <ac:spMk id="9" creationId="{78721085-5431-540F-13AF-D312B3AC0EC1}"/>
          </ac:spMkLst>
        </pc:spChg>
        <pc:spChg chg="add del">
          <ac:chgData name="Eldert Grootenboer" userId="86a8f506-bb1c-4964-839a-78287daf85b1" providerId="ADAL" clId="{D15DFA32-D012-4553-B229-CADD82DF19E7}" dt="2023-05-11T21:33:14.494" v="2329" actId="26606"/>
          <ac:spMkLst>
            <pc:docMk/>
            <pc:sldMk cId="184229561" sldId="2076138339"/>
            <ac:spMk id="21" creationId="{6CC7D015-0DD8-420F-A568-AC4FEDC41251}"/>
          </ac:spMkLst>
        </pc:spChg>
        <pc:spChg chg="add del">
          <ac:chgData name="Eldert Grootenboer" userId="86a8f506-bb1c-4964-839a-78287daf85b1" providerId="ADAL" clId="{D15DFA32-D012-4553-B229-CADD82DF19E7}" dt="2023-05-11T21:33:14.494" v="2329" actId="26606"/>
          <ac:spMkLst>
            <pc:docMk/>
            <pc:sldMk cId="184229561" sldId="2076138339"/>
            <ac:spMk id="22" creationId="{DC595556-C814-4F1F-B0E5-71812F38A8CD}"/>
          </ac:spMkLst>
        </pc:spChg>
        <pc:spChg chg="add del">
          <ac:chgData name="Eldert Grootenboer" userId="86a8f506-bb1c-4964-839a-78287daf85b1" providerId="ADAL" clId="{D15DFA32-D012-4553-B229-CADD82DF19E7}" dt="2023-05-12T21:59:31.686" v="3665" actId="26606"/>
          <ac:spMkLst>
            <pc:docMk/>
            <pc:sldMk cId="184229561" sldId="2076138339"/>
            <ac:spMk id="24" creationId="{F13C74B1-5B17-4795-BED0-7140497B445A}"/>
          </ac:spMkLst>
        </pc:spChg>
        <pc:spChg chg="add del">
          <ac:chgData name="Eldert Grootenboer" userId="86a8f506-bb1c-4964-839a-78287daf85b1" providerId="ADAL" clId="{D15DFA32-D012-4553-B229-CADD82DF19E7}" dt="2023-05-12T21:59:31.686" v="3665" actId="26606"/>
          <ac:spMkLst>
            <pc:docMk/>
            <pc:sldMk cId="184229561" sldId="2076138339"/>
            <ac:spMk id="25" creationId="{D4974D33-8DC5-464E-8C6D-BE58F0669C17}"/>
          </ac:spMkLst>
        </pc:spChg>
        <pc:spChg chg="del">
          <ac:chgData name="Eldert Grootenboer" userId="86a8f506-bb1c-4964-839a-78287daf85b1" providerId="ADAL" clId="{D15DFA32-D012-4553-B229-CADD82DF19E7}" dt="2023-05-11T21:30:57.645" v="2311" actId="6264"/>
          <ac:spMkLst>
            <pc:docMk/>
            <pc:sldMk cId="184229561" sldId="2076138339"/>
            <ac:spMk id="71" creationId="{04812C46-200A-4DEB-A05E-3ED6C68C2387}"/>
          </ac:spMkLst>
        </pc:spChg>
        <pc:spChg chg="del">
          <ac:chgData name="Eldert Grootenboer" userId="86a8f506-bb1c-4964-839a-78287daf85b1" providerId="ADAL" clId="{D15DFA32-D012-4553-B229-CADD82DF19E7}" dt="2023-05-11T21:30:57.645" v="2311" actId="6264"/>
          <ac:spMkLst>
            <pc:docMk/>
            <pc:sldMk cId="184229561" sldId="2076138339"/>
            <ac:spMk id="73" creationId="{D1EA859B-E555-4109-94F3-6700E046E008}"/>
          </ac:spMkLst>
        </pc:spChg>
        <pc:spChg chg="add del">
          <ac:chgData name="Eldert Grootenboer" userId="86a8f506-bb1c-4964-839a-78287daf85b1" providerId="ADAL" clId="{D15DFA32-D012-4553-B229-CADD82DF19E7}" dt="2023-05-12T22:00:22.584" v="3666" actId="26606"/>
          <ac:spMkLst>
            <pc:docMk/>
            <pc:sldMk cId="184229561" sldId="2076138339"/>
            <ac:spMk id="1031" creationId="{F94AA2BD-2E3F-4B1D-8127-5744B8115311}"/>
          </ac:spMkLst>
        </pc:spChg>
        <pc:spChg chg="add del">
          <ac:chgData name="Eldert Grootenboer" userId="86a8f506-bb1c-4964-839a-78287daf85b1" providerId="ADAL" clId="{D15DFA32-D012-4553-B229-CADD82DF19E7}" dt="2023-05-12T22:00:22.584" v="3666" actId="26606"/>
          <ac:spMkLst>
            <pc:docMk/>
            <pc:sldMk cId="184229561" sldId="2076138339"/>
            <ac:spMk id="1033" creationId="{4BD02261-2DC8-4AA8-9E16-7751AE892445}"/>
          </ac:spMkLst>
        </pc:spChg>
        <pc:spChg chg="add del">
          <ac:chgData name="Eldert Grootenboer" userId="86a8f506-bb1c-4964-839a-78287daf85b1" providerId="ADAL" clId="{D15DFA32-D012-4553-B229-CADD82DF19E7}" dt="2023-05-12T22:00:22.584" v="3666" actId="26606"/>
          <ac:spMkLst>
            <pc:docMk/>
            <pc:sldMk cId="184229561" sldId="2076138339"/>
            <ac:spMk id="1035" creationId="{3D752CF2-2291-40B5-B462-C17B174C10BC}"/>
          </ac:spMkLst>
        </pc:spChg>
        <pc:spChg chg="add del">
          <ac:chgData name="Eldert Grootenboer" userId="86a8f506-bb1c-4964-839a-78287daf85b1" providerId="ADAL" clId="{D15DFA32-D012-4553-B229-CADD82DF19E7}" dt="2023-05-12T22:00:34.693" v="3667" actId="26606"/>
          <ac:spMkLst>
            <pc:docMk/>
            <pc:sldMk cId="184229561" sldId="2076138339"/>
            <ac:spMk id="1040" creationId="{04812C46-200A-4DEB-A05E-3ED6C68C2387}"/>
          </ac:spMkLst>
        </pc:spChg>
        <pc:spChg chg="add del">
          <ac:chgData name="Eldert Grootenboer" userId="86a8f506-bb1c-4964-839a-78287daf85b1" providerId="ADAL" clId="{D15DFA32-D012-4553-B229-CADD82DF19E7}" dt="2023-05-12T22:00:34.693" v="3667" actId="26606"/>
          <ac:spMkLst>
            <pc:docMk/>
            <pc:sldMk cId="184229561" sldId="2076138339"/>
            <ac:spMk id="1042" creationId="{D1EA859B-E555-4109-94F3-6700E046E008}"/>
          </ac:spMkLst>
        </pc:spChg>
        <pc:spChg chg="add">
          <ac:chgData name="Eldert Grootenboer" userId="86a8f506-bb1c-4964-839a-78287daf85b1" providerId="ADAL" clId="{D15DFA32-D012-4553-B229-CADD82DF19E7}" dt="2023-05-12T22:00:34.693" v="3667" actId="26606"/>
          <ac:spMkLst>
            <pc:docMk/>
            <pc:sldMk cId="184229561" sldId="2076138339"/>
            <ac:spMk id="1047" creationId="{9AA72BD9-2C5A-4EDC-931F-5AA08EACA0F3}"/>
          </ac:spMkLst>
        </pc:spChg>
        <pc:spChg chg="add">
          <ac:chgData name="Eldert Grootenboer" userId="86a8f506-bb1c-4964-839a-78287daf85b1" providerId="ADAL" clId="{D15DFA32-D012-4553-B229-CADD82DF19E7}" dt="2023-05-12T22:00:34.693" v="3667" actId="26606"/>
          <ac:spMkLst>
            <pc:docMk/>
            <pc:sldMk cId="184229561" sldId="2076138339"/>
            <ac:spMk id="1049" creationId="{DD3981AC-7B61-4947-BCF3-F7AA7FA385B9}"/>
          </ac:spMkLst>
        </pc:spChg>
        <pc:spChg chg="add">
          <ac:chgData name="Eldert Grootenboer" userId="86a8f506-bb1c-4964-839a-78287daf85b1" providerId="ADAL" clId="{D15DFA32-D012-4553-B229-CADD82DF19E7}" dt="2023-05-12T22:00:34.693" v="3667" actId="26606"/>
          <ac:spMkLst>
            <pc:docMk/>
            <pc:sldMk cId="184229561" sldId="2076138339"/>
            <ac:spMk id="1051" creationId="{55D4142C-5077-457F-A6AD-3FECFDB39685}"/>
          </ac:spMkLst>
        </pc:spChg>
        <pc:spChg chg="add">
          <ac:chgData name="Eldert Grootenboer" userId="86a8f506-bb1c-4964-839a-78287daf85b1" providerId="ADAL" clId="{D15DFA32-D012-4553-B229-CADD82DF19E7}" dt="2023-05-12T22:00:34.693" v="3667" actId="26606"/>
          <ac:spMkLst>
            <pc:docMk/>
            <pc:sldMk cId="184229561" sldId="2076138339"/>
            <ac:spMk id="1053" creationId="{7A5F0580-5EE9-419F-96EE-B6529EF6E7D0}"/>
          </ac:spMkLst>
        </pc:spChg>
        <pc:picChg chg="add del">
          <ac:chgData name="Eldert Grootenboer" userId="86a8f506-bb1c-4964-839a-78287daf85b1" providerId="ADAL" clId="{D15DFA32-D012-4553-B229-CADD82DF19E7}" dt="2023-05-11T21:33:14.494" v="2329" actId="26606"/>
          <ac:picMkLst>
            <pc:docMk/>
            <pc:sldMk cId="184229561" sldId="2076138339"/>
            <ac:picMk id="23" creationId="{2FC00AFD-DD7F-DCE5-D1BE-B7254648E6C0}"/>
          </ac:picMkLst>
        </pc:picChg>
        <pc:picChg chg="add del">
          <ac:chgData name="Eldert Grootenboer" userId="86a8f506-bb1c-4964-839a-78287daf85b1" providerId="ADAL" clId="{D15DFA32-D012-4553-B229-CADD82DF19E7}" dt="2023-05-12T21:59:15.578" v="3663" actId="478"/>
          <ac:picMkLst>
            <pc:docMk/>
            <pc:sldMk cId="184229561" sldId="2076138339"/>
            <ac:picMk id="26" creationId="{DE715330-AC12-64B5-2E18-D73514FF2B0C}"/>
          </ac:picMkLst>
        </pc:picChg>
        <pc:picChg chg="del">
          <ac:chgData name="Eldert Grootenboer" userId="86a8f506-bb1c-4964-839a-78287daf85b1" providerId="ADAL" clId="{D15DFA32-D012-4553-B229-CADD82DF19E7}" dt="2023-05-11T21:31:57.159" v="2318" actId="478"/>
          <ac:picMkLst>
            <pc:docMk/>
            <pc:sldMk cId="184229561" sldId="2076138339"/>
            <ac:picMk id="1026" creationId="{7AB97119-3615-752B-C8A3-71CBA464C6C6}"/>
          </ac:picMkLst>
        </pc:picChg>
        <pc:picChg chg="add mod ord">
          <ac:chgData name="Eldert Grootenboer" userId="86a8f506-bb1c-4964-839a-78287daf85b1" providerId="ADAL" clId="{D15DFA32-D012-4553-B229-CADD82DF19E7}" dt="2023-05-12T22:00:34.693" v="3667" actId="26606"/>
          <ac:picMkLst>
            <pc:docMk/>
            <pc:sldMk cId="184229561" sldId="2076138339"/>
            <ac:picMk id="1026" creationId="{F154AAD3-CC98-FAAB-C361-F0C1CDF33567}"/>
          </ac:picMkLst>
        </pc:picChg>
      </pc:sldChg>
      <pc:sldChg chg="addSp delSp modSp mod modTransition addAnim delAnim modAnim delDesignElem modCm chgLayout modNotesTx">
        <pc:chgData name="Eldert Grootenboer" userId="86a8f506-bb1c-4964-839a-78287daf85b1" providerId="ADAL" clId="{D15DFA32-D012-4553-B229-CADD82DF19E7}" dt="2023-05-15T22:45:00.196" v="5075" actId="20577"/>
        <pc:sldMkLst>
          <pc:docMk/>
          <pc:sldMk cId="252681408" sldId="2076138353"/>
        </pc:sldMkLst>
        <pc:spChg chg="mod ord">
          <ac:chgData name="Eldert Grootenboer" userId="86a8f506-bb1c-4964-839a-78287daf85b1" providerId="ADAL" clId="{D15DFA32-D012-4553-B229-CADD82DF19E7}" dt="2023-05-11T22:08:35.375" v="2711" actId="26606"/>
          <ac:spMkLst>
            <pc:docMk/>
            <pc:sldMk cId="252681408" sldId="2076138353"/>
            <ac:spMk id="2" creationId="{C4602487-24CA-7347-A79E-56E69670811B}"/>
          </ac:spMkLst>
        </pc:spChg>
        <pc:spChg chg="mod ord">
          <ac:chgData name="Eldert Grootenboer" userId="86a8f506-bb1c-4964-839a-78287daf85b1" providerId="ADAL" clId="{D15DFA32-D012-4553-B229-CADD82DF19E7}" dt="2023-05-12T23:03:03.829" v="4324" actId="20577"/>
          <ac:spMkLst>
            <pc:docMk/>
            <pc:sldMk cId="252681408" sldId="2076138353"/>
            <ac:spMk id="3" creationId="{DE1498B1-7D64-86B2-9B46-73F7CB33A3A3}"/>
          </ac:spMkLst>
        </pc:spChg>
        <pc:spChg chg="add del mod">
          <ac:chgData name="Eldert Grootenboer" userId="86a8f506-bb1c-4964-839a-78287daf85b1" providerId="ADAL" clId="{D15DFA32-D012-4553-B229-CADD82DF19E7}" dt="2023-05-11T21:30:57.645" v="2311" actId="6264"/>
          <ac:spMkLst>
            <pc:docMk/>
            <pc:sldMk cId="252681408" sldId="2076138353"/>
            <ac:spMk id="4" creationId="{6325A04B-AD21-E51D-D94C-EE9729595A17}"/>
          </ac:spMkLst>
        </pc:spChg>
        <pc:spChg chg="add del mod">
          <ac:chgData name="Eldert Grootenboer" userId="86a8f506-bb1c-4964-839a-78287daf85b1" providerId="ADAL" clId="{D15DFA32-D012-4553-B229-CADD82DF19E7}" dt="2023-05-11T21:30:57.645" v="2311" actId="6264"/>
          <ac:spMkLst>
            <pc:docMk/>
            <pc:sldMk cId="252681408" sldId="2076138353"/>
            <ac:spMk id="7" creationId="{5B397B81-DDC6-05F8-D25D-0F8A0E6DC933}"/>
          </ac:spMkLst>
        </pc:spChg>
        <pc:spChg chg="add del">
          <ac:chgData name="Eldert Grootenboer" userId="86a8f506-bb1c-4964-839a-78287daf85b1" providerId="ADAL" clId="{D15DFA32-D012-4553-B229-CADD82DF19E7}" dt="2023-05-11T22:07:49.619" v="2709" actId="26606"/>
          <ac:spMkLst>
            <pc:docMk/>
            <pc:sldMk cId="252681408" sldId="2076138353"/>
            <ac:spMk id="9" creationId="{9AA72BD9-2C5A-4EDC-931F-5AA08EACA0F3}"/>
          </ac:spMkLst>
        </pc:spChg>
        <pc:spChg chg="add del">
          <ac:chgData name="Eldert Grootenboer" userId="86a8f506-bb1c-4964-839a-78287daf85b1" providerId="ADAL" clId="{D15DFA32-D012-4553-B229-CADD82DF19E7}" dt="2023-05-11T22:07:49.619" v="2709" actId="26606"/>
          <ac:spMkLst>
            <pc:docMk/>
            <pc:sldMk cId="252681408" sldId="2076138353"/>
            <ac:spMk id="11" creationId="{DD3981AC-7B61-4947-BCF3-F7AA7FA385B9}"/>
          </ac:spMkLst>
        </pc:spChg>
        <pc:spChg chg="add del">
          <ac:chgData name="Eldert Grootenboer" userId="86a8f506-bb1c-4964-839a-78287daf85b1" providerId="ADAL" clId="{D15DFA32-D012-4553-B229-CADD82DF19E7}" dt="2023-05-11T22:07:49.619" v="2709" actId="26606"/>
          <ac:spMkLst>
            <pc:docMk/>
            <pc:sldMk cId="252681408" sldId="2076138353"/>
            <ac:spMk id="13" creationId="{55D4142C-5077-457F-A6AD-3FECFDB39685}"/>
          </ac:spMkLst>
        </pc:spChg>
        <pc:spChg chg="add del">
          <ac:chgData name="Eldert Grootenboer" userId="86a8f506-bb1c-4964-839a-78287daf85b1" providerId="ADAL" clId="{D15DFA32-D012-4553-B229-CADD82DF19E7}" dt="2023-05-11T22:07:49.619" v="2709" actId="26606"/>
          <ac:spMkLst>
            <pc:docMk/>
            <pc:sldMk cId="252681408" sldId="2076138353"/>
            <ac:spMk id="15" creationId="{7A5F0580-5EE9-419F-96EE-B6529EF6E7D0}"/>
          </ac:spMkLst>
        </pc:spChg>
        <pc:spChg chg="del">
          <ac:chgData name="Eldert Grootenboer" userId="86a8f506-bb1c-4964-839a-78287daf85b1" providerId="ADAL" clId="{D15DFA32-D012-4553-B229-CADD82DF19E7}" dt="2023-05-11T21:30:57.645" v="2311" actId="6264"/>
          <ac:spMkLst>
            <pc:docMk/>
            <pc:sldMk cId="252681408" sldId="2076138353"/>
            <ac:spMk id="21" creationId="{2C61293E-6EBE-43EF-A52C-9BEBFD7679D4}"/>
          </ac:spMkLst>
        </pc:spChg>
        <pc:spChg chg="del">
          <ac:chgData name="Eldert Grootenboer" userId="86a8f506-bb1c-4964-839a-78287daf85b1" providerId="ADAL" clId="{D15DFA32-D012-4553-B229-CADD82DF19E7}" dt="2023-05-11T21:30:57.645" v="2311" actId="6264"/>
          <ac:spMkLst>
            <pc:docMk/>
            <pc:sldMk cId="252681408" sldId="2076138353"/>
            <ac:spMk id="23" creationId="{21540236-BFD5-4A9D-8840-4703E7F76825}"/>
          </ac:spMkLst>
        </pc:spChg>
        <pc:spChg chg="add del">
          <ac:chgData name="Eldert Grootenboer" userId="86a8f506-bb1c-4964-839a-78287daf85b1" providerId="ADAL" clId="{D15DFA32-D012-4553-B229-CADD82DF19E7}" dt="2023-05-11T22:07:41.088" v="2708" actId="26606"/>
          <ac:spMkLst>
            <pc:docMk/>
            <pc:sldMk cId="252681408" sldId="2076138353"/>
            <ac:spMk id="10246" creationId="{D009D6D5-DAC2-4A8B-A17A-E206B9012D09}"/>
          </ac:spMkLst>
        </pc:spChg>
        <pc:spChg chg="add del">
          <ac:chgData name="Eldert Grootenboer" userId="86a8f506-bb1c-4964-839a-78287daf85b1" providerId="ADAL" clId="{D15DFA32-D012-4553-B229-CADD82DF19E7}" dt="2023-05-11T22:07:13.262" v="2700" actId="26606"/>
          <ac:spMkLst>
            <pc:docMk/>
            <pc:sldMk cId="252681408" sldId="2076138353"/>
            <ac:spMk id="10247" creationId="{F13C74B1-5B17-4795-BED0-7140497B445A}"/>
          </ac:spMkLst>
        </pc:spChg>
        <pc:spChg chg="add del">
          <ac:chgData name="Eldert Grootenboer" userId="86a8f506-bb1c-4964-839a-78287daf85b1" providerId="ADAL" clId="{D15DFA32-D012-4553-B229-CADD82DF19E7}" dt="2023-05-11T22:08:16.632" v="2710" actId="26606"/>
          <ac:spMkLst>
            <pc:docMk/>
            <pc:sldMk cId="252681408" sldId="2076138353"/>
            <ac:spMk id="10248" creationId="{F94AA2BD-2E3F-4B1D-8127-5744B8115311}"/>
          </ac:spMkLst>
        </pc:spChg>
        <pc:spChg chg="add del">
          <ac:chgData name="Eldert Grootenboer" userId="86a8f506-bb1c-4964-839a-78287daf85b1" providerId="ADAL" clId="{D15DFA32-D012-4553-B229-CADD82DF19E7}" dt="2023-05-11T22:07:13.262" v="2700" actId="26606"/>
          <ac:spMkLst>
            <pc:docMk/>
            <pc:sldMk cId="252681408" sldId="2076138353"/>
            <ac:spMk id="10249" creationId="{D4974D33-8DC5-464E-8C6D-BE58F0669C17}"/>
          </ac:spMkLst>
        </pc:spChg>
        <pc:spChg chg="add del">
          <ac:chgData name="Eldert Grootenboer" userId="86a8f506-bb1c-4964-839a-78287daf85b1" providerId="ADAL" clId="{D15DFA32-D012-4553-B229-CADD82DF19E7}" dt="2023-05-11T22:08:16.632" v="2710" actId="26606"/>
          <ac:spMkLst>
            <pc:docMk/>
            <pc:sldMk cId="252681408" sldId="2076138353"/>
            <ac:spMk id="10251" creationId="{4BD02261-2DC8-4AA8-9E16-7751AE892445}"/>
          </ac:spMkLst>
        </pc:spChg>
        <pc:spChg chg="add del">
          <ac:chgData name="Eldert Grootenboer" userId="86a8f506-bb1c-4964-839a-78287daf85b1" providerId="ADAL" clId="{D15DFA32-D012-4553-B229-CADD82DF19E7}" dt="2023-05-11T22:08:16.632" v="2710" actId="26606"/>
          <ac:spMkLst>
            <pc:docMk/>
            <pc:sldMk cId="252681408" sldId="2076138353"/>
            <ac:spMk id="10253" creationId="{3D752CF2-2291-40B5-B462-C17B174C10BC}"/>
          </ac:spMkLst>
        </pc:spChg>
        <pc:spChg chg="add del">
          <ac:chgData name="Eldert Grootenboer" userId="86a8f506-bb1c-4964-839a-78287daf85b1" providerId="ADAL" clId="{D15DFA32-D012-4553-B229-CADD82DF19E7}" dt="2023-05-11T22:08:35.375" v="2711" actId="26606"/>
          <ac:spMkLst>
            <pc:docMk/>
            <pc:sldMk cId="252681408" sldId="2076138353"/>
            <ac:spMk id="10258" creationId="{21A75659-5A6F-4F77-9679-678A00B9D8DC}"/>
          </ac:spMkLst>
        </pc:spChg>
        <pc:spChg chg="add del">
          <ac:chgData name="Eldert Grootenboer" userId="86a8f506-bb1c-4964-839a-78287daf85b1" providerId="ADAL" clId="{D15DFA32-D012-4553-B229-CADD82DF19E7}" dt="2023-05-11T22:08:35.375" v="2711" actId="26606"/>
          <ac:spMkLst>
            <pc:docMk/>
            <pc:sldMk cId="252681408" sldId="2076138353"/>
            <ac:spMk id="10260" creationId="{E30A3A45-140E-431E-AED0-07EF836310B3}"/>
          </ac:spMkLst>
        </pc:spChg>
        <pc:spChg chg="add del">
          <ac:chgData name="Eldert Grootenboer" userId="86a8f506-bb1c-4964-839a-78287daf85b1" providerId="ADAL" clId="{D15DFA32-D012-4553-B229-CADD82DF19E7}" dt="2023-05-11T22:08:35.375" v="2711" actId="26606"/>
          <ac:spMkLst>
            <pc:docMk/>
            <pc:sldMk cId="252681408" sldId="2076138353"/>
            <ac:spMk id="10262" creationId="{55D4142C-5077-457F-A6AD-3FECFDB39685}"/>
          </ac:spMkLst>
        </pc:spChg>
        <pc:spChg chg="add del">
          <ac:chgData name="Eldert Grootenboer" userId="86a8f506-bb1c-4964-839a-78287daf85b1" providerId="ADAL" clId="{D15DFA32-D012-4553-B229-CADD82DF19E7}" dt="2023-05-11T22:08:35.375" v="2711" actId="26606"/>
          <ac:spMkLst>
            <pc:docMk/>
            <pc:sldMk cId="252681408" sldId="2076138353"/>
            <ac:spMk id="10264" creationId="{7A5F0580-5EE9-419F-96EE-B6529EF6E7D0}"/>
          </ac:spMkLst>
        </pc:spChg>
        <pc:spChg chg="add">
          <ac:chgData name="Eldert Grootenboer" userId="86a8f506-bb1c-4964-839a-78287daf85b1" providerId="ADAL" clId="{D15DFA32-D012-4553-B229-CADD82DF19E7}" dt="2023-05-11T22:08:35.375" v="2711" actId="26606"/>
          <ac:spMkLst>
            <pc:docMk/>
            <pc:sldMk cId="252681408" sldId="2076138353"/>
            <ac:spMk id="10269" creationId="{9AA72BD9-2C5A-4EDC-931F-5AA08EACA0F3}"/>
          </ac:spMkLst>
        </pc:spChg>
        <pc:spChg chg="add">
          <ac:chgData name="Eldert Grootenboer" userId="86a8f506-bb1c-4964-839a-78287daf85b1" providerId="ADAL" clId="{D15DFA32-D012-4553-B229-CADD82DF19E7}" dt="2023-05-11T22:08:35.375" v="2711" actId="26606"/>
          <ac:spMkLst>
            <pc:docMk/>
            <pc:sldMk cId="252681408" sldId="2076138353"/>
            <ac:spMk id="10271" creationId="{DD3981AC-7B61-4947-BCF3-F7AA7FA385B9}"/>
          </ac:spMkLst>
        </pc:spChg>
        <pc:spChg chg="add">
          <ac:chgData name="Eldert Grootenboer" userId="86a8f506-bb1c-4964-839a-78287daf85b1" providerId="ADAL" clId="{D15DFA32-D012-4553-B229-CADD82DF19E7}" dt="2023-05-11T22:08:35.375" v="2711" actId="26606"/>
          <ac:spMkLst>
            <pc:docMk/>
            <pc:sldMk cId="252681408" sldId="2076138353"/>
            <ac:spMk id="10273" creationId="{55D4142C-5077-457F-A6AD-3FECFDB39685}"/>
          </ac:spMkLst>
        </pc:spChg>
        <pc:spChg chg="add">
          <ac:chgData name="Eldert Grootenboer" userId="86a8f506-bb1c-4964-839a-78287daf85b1" providerId="ADAL" clId="{D15DFA32-D012-4553-B229-CADD82DF19E7}" dt="2023-05-11T22:08:35.375" v="2711" actId="26606"/>
          <ac:spMkLst>
            <pc:docMk/>
            <pc:sldMk cId="252681408" sldId="2076138353"/>
            <ac:spMk id="10275" creationId="{7A5F0580-5EE9-419F-96EE-B6529EF6E7D0}"/>
          </ac:spMkLst>
        </pc:spChg>
        <pc:picChg chg="del">
          <ac:chgData name="Eldert Grootenboer" userId="86a8f506-bb1c-4964-839a-78287daf85b1" providerId="ADAL" clId="{D15DFA32-D012-4553-B229-CADD82DF19E7}" dt="2023-05-11T21:40:20.292" v="2350" actId="21"/>
          <ac:picMkLst>
            <pc:docMk/>
            <pc:sldMk cId="252681408" sldId="2076138353"/>
            <ac:picMk id="5" creationId="{EE9FDB90-7F9C-41DF-11DD-D35D1B30BA6D}"/>
          </ac:picMkLst>
        </pc:picChg>
        <pc:picChg chg="del">
          <ac:chgData name="Eldert Grootenboer" userId="86a8f506-bb1c-4964-839a-78287daf85b1" providerId="ADAL" clId="{D15DFA32-D012-4553-B229-CADD82DF19E7}" dt="2023-05-11T21:32:14.940" v="2323" actId="478"/>
          <ac:picMkLst>
            <pc:docMk/>
            <pc:sldMk cId="252681408" sldId="2076138353"/>
            <ac:picMk id="6" creationId="{932591AA-19D4-9176-1B90-6B4A02741CEF}"/>
          </ac:picMkLst>
        </pc:picChg>
        <pc:picChg chg="add del">
          <ac:chgData name="Eldert Grootenboer" userId="86a8f506-bb1c-4964-839a-78287daf85b1" providerId="ADAL" clId="{D15DFA32-D012-4553-B229-CADD82DF19E7}" dt="2023-05-11T22:07:33.882" v="2705" actId="478"/>
          <ac:picMkLst>
            <pc:docMk/>
            <pc:sldMk cId="252681408" sldId="2076138353"/>
            <ac:picMk id="8" creationId="{B92171FF-58C6-BB03-98A1-33C1B0801047}"/>
          </ac:picMkLst>
        </pc:picChg>
        <pc:picChg chg="add del mod">
          <ac:chgData name="Eldert Grootenboer" userId="86a8f506-bb1c-4964-839a-78287daf85b1" providerId="ADAL" clId="{D15DFA32-D012-4553-B229-CADD82DF19E7}" dt="2023-05-11T22:07:19.069" v="2704" actId="21"/>
          <ac:picMkLst>
            <pc:docMk/>
            <pc:sldMk cId="252681408" sldId="2076138353"/>
            <ac:picMk id="10" creationId="{A7F21954-FB06-BC41-4CF6-40FB22D33FBF}"/>
          </ac:picMkLst>
        </pc:picChg>
        <pc:picChg chg="add mod modCrop">
          <ac:chgData name="Eldert Grootenboer" userId="86a8f506-bb1c-4964-839a-78287daf85b1" providerId="ADAL" clId="{D15DFA32-D012-4553-B229-CADD82DF19E7}" dt="2023-05-12T23:09:28.906" v="4390" actId="1035"/>
          <ac:picMkLst>
            <pc:docMk/>
            <pc:sldMk cId="252681408" sldId="2076138353"/>
            <ac:picMk id="14" creationId="{788BDB81-9CAA-B1FF-4A9F-7060402BFDD4}"/>
          </ac:picMkLst>
        </pc:picChg>
        <pc:picChg chg="add del mod">
          <ac:chgData name="Eldert Grootenboer" userId="86a8f506-bb1c-4964-839a-78287daf85b1" providerId="ADAL" clId="{D15DFA32-D012-4553-B229-CADD82DF19E7}" dt="2023-05-11T22:07:14.423" v="2702"/>
          <ac:picMkLst>
            <pc:docMk/>
            <pc:sldMk cId="252681408" sldId="2076138353"/>
            <ac:picMk id="10242" creationId="{DB0BE135-0704-7A52-3E59-6097EFB061C1}"/>
          </ac:picMkLst>
        </pc:picChg>
        <pc:picChg chg="add mod ord">
          <ac:chgData name="Eldert Grootenboer" userId="86a8f506-bb1c-4964-839a-78287daf85b1" providerId="ADAL" clId="{D15DFA32-D012-4553-B229-CADD82DF19E7}" dt="2023-05-11T22:08:35.375" v="2711" actId="26606"/>
          <ac:picMkLst>
            <pc:docMk/>
            <pc:sldMk cId="252681408" sldId="2076138353"/>
            <ac:picMk id="10244" creationId="{293E0D86-3602-621F-A888-CA01B88C8D02}"/>
          </ac:picMkLst>
        </pc:pic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2T23:03:11.395" v="4326"/>
              <pc2:cmMkLst xmlns:pc2="http://schemas.microsoft.com/office/powerpoint/2019/9/main/command">
                <pc:docMk/>
                <pc:sldMk cId="252681408" sldId="2076138353"/>
                <pc2:cmMk id="{81897115-BA7F-4164-AB76-56E990CABD9C}"/>
              </pc2:cmMkLst>
            </pc226:cmChg>
            <pc226:cmChg xmlns:pc226="http://schemas.microsoft.com/office/powerpoint/2022/06/main/command" chg="mod">
              <pc226:chgData name="Eldert Grootenboer" userId="86a8f506-bb1c-4964-839a-78287daf85b1" providerId="ADAL" clId="{D15DFA32-D012-4553-B229-CADD82DF19E7}" dt="2023-05-13T00:03:33.676" v="4391"/>
              <pc2:cmMkLst xmlns:pc2="http://schemas.microsoft.com/office/powerpoint/2019/9/main/command">
                <pc:docMk/>
                <pc:sldMk cId="252681408" sldId="2076138353"/>
                <pc2:cmMk id="{DFFBD336-C45A-4552-BB80-DBE981DEEBC6}"/>
              </pc2:cmMkLst>
              <pc226:cmRplyChg chg="add mod">
                <pc226:chgData name="Eldert Grootenboer" userId="86a8f506-bb1c-4964-839a-78287daf85b1" providerId="ADAL" clId="{D15DFA32-D012-4553-B229-CADD82DF19E7}" dt="2023-05-12T23:09:22.757" v="4375"/>
                <pc2:cmRplyMkLst xmlns:pc2="http://schemas.microsoft.com/office/powerpoint/2019/9/main/command">
                  <pc:docMk/>
                  <pc:sldMk cId="252681408" sldId="2076138353"/>
                  <pc2:cmMk id="{DFFBD336-C45A-4552-BB80-DBE981DEEBC6}"/>
                  <pc2:cmRplyMk id="{BA60E25E-3611-408D-89E2-06712F638334}"/>
                </pc2:cmRplyMkLst>
              </pc226:cmRplyChg>
            </pc226:cmChg>
          </p:ext>
        </pc:extLst>
      </pc:sldChg>
      <pc:sldChg chg="addSp delSp modSp del mod modTransition modClrScheme delDesignElem chgLayout">
        <pc:chgData name="Eldert Grootenboer" userId="86a8f506-bb1c-4964-839a-78287daf85b1" providerId="ADAL" clId="{D15DFA32-D012-4553-B229-CADD82DF19E7}" dt="2023-05-11T23:10:08.643" v="3556" actId="47"/>
        <pc:sldMkLst>
          <pc:docMk/>
          <pc:sldMk cId="1909553984" sldId="2076138356"/>
        </pc:sldMkLst>
        <pc:spChg chg="mod ord">
          <ac:chgData name="Eldert Grootenboer" userId="86a8f506-bb1c-4964-839a-78287daf85b1" providerId="ADAL" clId="{D15DFA32-D012-4553-B229-CADD82DF19E7}" dt="2023-05-11T21:33:18.240" v="2331"/>
          <ac:spMkLst>
            <pc:docMk/>
            <pc:sldMk cId="1909553984" sldId="2076138356"/>
            <ac:spMk id="2" creationId="{00000000-0000-0000-0000-000000000000}"/>
          </ac:spMkLst>
        </pc:spChg>
        <pc:spChg chg="add del mod">
          <ac:chgData name="Eldert Grootenboer" userId="86a8f506-bb1c-4964-839a-78287daf85b1" providerId="ADAL" clId="{D15DFA32-D012-4553-B229-CADD82DF19E7}" dt="2023-05-11T21:30:57.645" v="2311" actId="6264"/>
          <ac:spMkLst>
            <pc:docMk/>
            <pc:sldMk cId="1909553984" sldId="2076138356"/>
            <ac:spMk id="3" creationId="{C559CAA4-03AF-9CA2-663F-D8DE4A9FF657}"/>
          </ac:spMkLst>
        </pc:spChg>
        <pc:spChg chg="add del mod ord">
          <ac:chgData name="Eldert Grootenboer" userId="86a8f506-bb1c-4964-839a-78287daf85b1" providerId="ADAL" clId="{D15DFA32-D012-4553-B229-CADD82DF19E7}" dt="2023-05-11T21:32:07.808" v="2320" actId="700"/>
          <ac:spMkLst>
            <pc:docMk/>
            <pc:sldMk cId="1909553984" sldId="2076138356"/>
            <ac:spMk id="4" creationId="{A9E7702A-77C3-B382-6E5F-80E279DD3477}"/>
          </ac:spMkLst>
        </pc:spChg>
        <pc:spChg chg="del">
          <ac:chgData name="Eldert Grootenboer" userId="86a8f506-bb1c-4964-839a-78287daf85b1" providerId="ADAL" clId="{D15DFA32-D012-4553-B229-CADD82DF19E7}" dt="2023-05-11T21:30:57.645" v="2311" actId="6264"/>
          <ac:spMkLst>
            <pc:docMk/>
            <pc:sldMk cId="1909553984" sldId="2076138356"/>
            <ac:spMk id="9" creationId="{100EDD19-6802-4EC3-95CE-CFFAB042CFD6}"/>
          </ac:spMkLst>
        </pc:spChg>
        <pc:spChg chg="del">
          <ac:chgData name="Eldert Grootenboer" userId="86a8f506-bb1c-4964-839a-78287daf85b1" providerId="ADAL" clId="{D15DFA32-D012-4553-B229-CADD82DF19E7}" dt="2023-05-11T21:30:57.645" v="2311" actId="6264"/>
          <ac:spMkLst>
            <pc:docMk/>
            <pc:sldMk cId="1909553984" sldId="2076138356"/>
            <ac:spMk id="11" creationId="{DB17E863-922E-4C26-BD64-E8FD41D28661}"/>
          </ac:spMkLst>
        </pc:spChg>
        <pc:spChg chg="mod">
          <ac:chgData name="Eldert Grootenboer" userId="86a8f506-bb1c-4964-839a-78287daf85b1" providerId="ADAL" clId="{D15DFA32-D012-4553-B229-CADD82DF19E7}" dt="2023-05-11T22:38:18.905" v="3069" actId="1035"/>
          <ac:spMkLst>
            <pc:docMk/>
            <pc:sldMk cId="1909553984" sldId="2076138356"/>
            <ac:spMk id="329" creationId="{2B43F381-71E5-6527-713C-52EDE388A703}"/>
          </ac:spMkLst>
        </pc:spChg>
        <pc:spChg chg="mod">
          <ac:chgData name="Eldert Grootenboer" userId="86a8f506-bb1c-4964-839a-78287daf85b1" providerId="ADAL" clId="{D15DFA32-D012-4553-B229-CADD82DF19E7}" dt="2023-05-11T22:24:17.032" v="2875" actId="1035"/>
          <ac:spMkLst>
            <pc:docMk/>
            <pc:sldMk cId="1909553984" sldId="2076138356"/>
            <ac:spMk id="330" creationId="{4EE7E6A1-9A38-CB16-CB1B-C8141BE7ECB4}"/>
          </ac:spMkLst>
        </pc:spChg>
        <pc:spChg chg="mod">
          <ac:chgData name="Eldert Grootenboer" userId="86a8f506-bb1c-4964-839a-78287daf85b1" providerId="ADAL" clId="{D15DFA32-D012-4553-B229-CADD82DF19E7}" dt="2023-05-11T22:24:17.032" v="2875" actId="1035"/>
          <ac:spMkLst>
            <pc:docMk/>
            <pc:sldMk cId="1909553984" sldId="2076138356"/>
            <ac:spMk id="418" creationId="{08D4490A-8AB1-1253-11A8-9204731DC040}"/>
          </ac:spMkLst>
        </pc:spChg>
        <pc:spChg chg="mod">
          <ac:chgData name="Eldert Grootenboer" userId="86a8f506-bb1c-4964-839a-78287daf85b1" providerId="ADAL" clId="{D15DFA32-D012-4553-B229-CADD82DF19E7}" dt="2023-05-11T22:24:17.032" v="2875" actId="1035"/>
          <ac:spMkLst>
            <pc:docMk/>
            <pc:sldMk cId="1909553984" sldId="2076138356"/>
            <ac:spMk id="419" creationId="{B01D2BC4-BCD0-91E0-A564-3D173AEE8648}"/>
          </ac:spMkLst>
        </pc:spChg>
        <pc:spChg chg="mod">
          <ac:chgData name="Eldert Grootenboer" userId="86a8f506-bb1c-4964-839a-78287daf85b1" providerId="ADAL" clId="{D15DFA32-D012-4553-B229-CADD82DF19E7}" dt="2023-05-11T22:38:47.210" v="3080" actId="1036"/>
          <ac:spMkLst>
            <pc:docMk/>
            <pc:sldMk cId="1909553984" sldId="2076138356"/>
            <ac:spMk id="422" creationId="{79BC011A-5AB6-552A-9073-20B22B6AA13B}"/>
          </ac:spMkLst>
        </pc:spChg>
        <pc:spChg chg="mod">
          <ac:chgData name="Eldert Grootenboer" userId="86a8f506-bb1c-4964-839a-78287daf85b1" providerId="ADAL" clId="{D15DFA32-D012-4553-B229-CADD82DF19E7}" dt="2023-05-11T22:24:17.032" v="2875" actId="1035"/>
          <ac:spMkLst>
            <pc:docMk/>
            <pc:sldMk cId="1909553984" sldId="2076138356"/>
            <ac:spMk id="451" creationId="{766FD3DB-CE68-C149-0564-86C8322C5B92}"/>
          </ac:spMkLst>
        </pc:spChg>
      </pc:sldChg>
      <pc:sldChg chg="addSp delSp modSp mod ord modTransition addAnim delAnim delDesignElem modShow modCm chgLayout">
        <pc:chgData name="Eldert Grootenboer" userId="86a8f506-bb1c-4964-839a-78287daf85b1" providerId="ADAL" clId="{D15DFA32-D012-4553-B229-CADD82DF19E7}" dt="2023-05-29T13:47:07.060" v="6932" actId="729"/>
        <pc:sldMkLst>
          <pc:docMk/>
          <pc:sldMk cId="1394881098" sldId="2076138357"/>
        </pc:sldMkLst>
        <pc:spChg chg="add del mod ord">
          <ac:chgData name="Eldert Grootenboer" userId="86a8f506-bb1c-4964-839a-78287daf85b1" providerId="ADAL" clId="{D15DFA32-D012-4553-B229-CADD82DF19E7}" dt="2023-05-15T23:42:10.059" v="6715" actId="20577"/>
          <ac:spMkLst>
            <pc:docMk/>
            <pc:sldMk cId="1394881098" sldId="2076138357"/>
            <ac:spMk id="2" creationId="{86C28DE3-9A61-4121-90DF-00D740287148}"/>
          </ac:spMkLst>
        </pc:spChg>
        <pc:spChg chg="mod ord">
          <ac:chgData name="Eldert Grootenboer" userId="86a8f506-bb1c-4964-839a-78287daf85b1" providerId="ADAL" clId="{D15DFA32-D012-4553-B229-CADD82DF19E7}" dt="2023-05-11T21:34:00.125" v="2335" actId="26606"/>
          <ac:spMkLst>
            <pc:docMk/>
            <pc:sldMk cId="1394881098" sldId="2076138357"/>
            <ac:spMk id="3" creationId="{D5B348D5-40D4-41E3-93A2-AF0019D7D3D9}"/>
          </ac:spMkLst>
        </pc:spChg>
        <pc:spChg chg="add del mod">
          <ac:chgData name="Eldert Grootenboer" userId="86a8f506-bb1c-4964-839a-78287daf85b1" providerId="ADAL" clId="{D15DFA32-D012-4553-B229-CADD82DF19E7}" dt="2023-05-11T21:30:57.645" v="2311" actId="6264"/>
          <ac:spMkLst>
            <pc:docMk/>
            <pc:sldMk cId="1394881098" sldId="2076138357"/>
            <ac:spMk id="4" creationId="{C4E830C4-2A4E-ECD2-2FD9-E29D48DFCF8C}"/>
          </ac:spMkLst>
        </pc:spChg>
        <pc:spChg chg="add del">
          <ac:chgData name="Eldert Grootenboer" userId="86a8f506-bb1c-4964-839a-78287daf85b1" providerId="ADAL" clId="{D15DFA32-D012-4553-B229-CADD82DF19E7}" dt="2023-05-29T13:46:12.171" v="6897" actId="22"/>
          <ac:spMkLst>
            <pc:docMk/>
            <pc:sldMk cId="1394881098" sldId="2076138357"/>
            <ac:spMk id="5" creationId="{048180D8-8B2C-CBA1-A463-63E67DF24238}"/>
          </ac:spMkLst>
        </pc:spChg>
        <pc:spChg chg="add del mod">
          <ac:chgData name="Eldert Grootenboer" userId="86a8f506-bb1c-4964-839a-78287daf85b1" providerId="ADAL" clId="{D15DFA32-D012-4553-B229-CADD82DF19E7}" dt="2023-05-11T21:30:57.645" v="2311" actId="6264"/>
          <ac:spMkLst>
            <pc:docMk/>
            <pc:sldMk cId="1394881098" sldId="2076138357"/>
            <ac:spMk id="5" creationId="{135B9DB9-CED2-0558-1668-C4936A30F241}"/>
          </ac:spMkLst>
        </pc:spChg>
        <pc:spChg chg="add del mod">
          <ac:chgData name="Eldert Grootenboer" userId="86a8f506-bb1c-4964-839a-78287daf85b1" providerId="ADAL" clId="{D15DFA32-D012-4553-B229-CADD82DF19E7}" dt="2023-05-15T23:41:59.485" v="6709" actId="21"/>
          <ac:spMkLst>
            <pc:docMk/>
            <pc:sldMk cId="1394881098" sldId="2076138357"/>
            <ac:spMk id="5" creationId="{A98756EA-5BC2-A919-1F73-645B1C539ECB}"/>
          </ac:spMkLst>
        </pc:spChg>
        <pc:spChg chg="add del">
          <ac:chgData name="Eldert Grootenboer" userId="86a8f506-bb1c-4964-839a-78287daf85b1" providerId="ADAL" clId="{D15DFA32-D012-4553-B229-CADD82DF19E7}" dt="2023-05-11T21:34:00.116" v="2334" actId="26606"/>
          <ac:spMkLst>
            <pc:docMk/>
            <pc:sldMk cId="1394881098" sldId="2076138357"/>
            <ac:spMk id="7" creationId="{5A59F003-E00A-43F9-91DC-CC54E3B87466}"/>
          </ac:spMkLst>
        </pc:spChg>
        <pc:spChg chg="add del">
          <ac:chgData name="Eldert Grootenboer" userId="86a8f506-bb1c-4964-839a-78287daf85b1" providerId="ADAL" clId="{D15DFA32-D012-4553-B229-CADD82DF19E7}" dt="2023-05-11T21:33:15.777" v="2330" actId="26606"/>
          <ac:spMkLst>
            <pc:docMk/>
            <pc:sldMk cId="1394881098" sldId="2076138357"/>
            <ac:spMk id="9" creationId="{3A930249-8242-4E2B-AF17-C01826488321}"/>
          </ac:spMkLst>
        </pc:spChg>
        <pc:spChg chg="add del">
          <ac:chgData name="Eldert Grootenboer" userId="86a8f506-bb1c-4964-839a-78287daf85b1" providerId="ADAL" clId="{D15DFA32-D012-4553-B229-CADD82DF19E7}" dt="2023-05-11T21:34:00.116" v="2334" actId="26606"/>
          <ac:spMkLst>
            <pc:docMk/>
            <pc:sldMk cId="1394881098" sldId="2076138357"/>
            <ac:spMk id="10" creationId="{D74A4382-E3AD-430A-9A1F-DFA3E0E77A7D}"/>
          </ac:spMkLst>
        </pc:spChg>
        <pc:spChg chg="add del">
          <ac:chgData name="Eldert Grootenboer" userId="86a8f506-bb1c-4964-839a-78287daf85b1" providerId="ADAL" clId="{D15DFA32-D012-4553-B229-CADD82DF19E7}" dt="2023-05-11T21:33:15.777" v="2330" actId="26606"/>
          <ac:spMkLst>
            <pc:docMk/>
            <pc:sldMk cId="1394881098" sldId="2076138357"/>
            <ac:spMk id="11" creationId="{A5BDD999-C5E1-4B3E-A710-768673819165}"/>
          </ac:spMkLst>
        </pc:spChg>
        <pc:spChg chg="add del">
          <ac:chgData name="Eldert Grootenboer" userId="86a8f506-bb1c-4964-839a-78287daf85b1" providerId="ADAL" clId="{D15DFA32-D012-4553-B229-CADD82DF19E7}" dt="2023-05-11T21:34:00.116" v="2334" actId="26606"/>
          <ac:spMkLst>
            <pc:docMk/>
            <pc:sldMk cId="1394881098" sldId="2076138357"/>
            <ac:spMk id="13" creationId="{79F40191-0F44-4FD1-82CC-ACB507C14BE6}"/>
          </ac:spMkLst>
        </pc:spChg>
        <pc:spChg chg="add">
          <ac:chgData name="Eldert Grootenboer" userId="86a8f506-bb1c-4964-839a-78287daf85b1" providerId="ADAL" clId="{D15DFA32-D012-4553-B229-CADD82DF19E7}" dt="2023-05-11T21:34:00.125" v="2335" actId="26606"/>
          <ac:spMkLst>
            <pc:docMk/>
            <pc:sldMk cId="1394881098" sldId="2076138357"/>
            <ac:spMk id="15" creationId="{ECC07320-C2CA-4E29-8481-9D9E143C7788}"/>
          </ac:spMkLst>
        </pc:spChg>
        <pc:spChg chg="add">
          <ac:chgData name="Eldert Grootenboer" userId="86a8f506-bb1c-4964-839a-78287daf85b1" providerId="ADAL" clId="{D15DFA32-D012-4553-B229-CADD82DF19E7}" dt="2023-05-11T21:34:00.125" v="2335" actId="26606"/>
          <ac:spMkLst>
            <pc:docMk/>
            <pc:sldMk cId="1394881098" sldId="2076138357"/>
            <ac:spMk id="17" creationId="{178FB36B-5BFE-42CA-BC60-1115E0D95EEC}"/>
          </ac:spMkLst>
        </pc:spChg>
        <pc:spChg chg="del">
          <ac:chgData name="Eldert Grootenboer" userId="86a8f506-bb1c-4964-839a-78287daf85b1" providerId="ADAL" clId="{D15DFA32-D012-4553-B229-CADD82DF19E7}" dt="2023-05-11T21:30:57.645" v="2311" actId="6264"/>
          <ac:spMkLst>
            <pc:docMk/>
            <pc:sldMk cId="1394881098" sldId="2076138357"/>
            <ac:spMk id="40" creationId="{C1DD1A8A-57D5-4A81-AD04-532B043C5611}"/>
          </ac:spMkLst>
        </pc:spChg>
        <pc:spChg chg="del">
          <ac:chgData name="Eldert Grootenboer" userId="86a8f506-bb1c-4964-839a-78287daf85b1" providerId="ADAL" clId="{D15DFA32-D012-4553-B229-CADD82DF19E7}" dt="2023-05-11T21:30:57.645" v="2311" actId="6264"/>
          <ac:spMkLst>
            <pc:docMk/>
            <pc:sldMk cId="1394881098" sldId="2076138357"/>
            <ac:spMk id="42" creationId="{007891EC-4501-44ED-A8C8-B11B6DB767AB}"/>
          </ac:spMkLst>
        </pc:spChg>
        <pc:picChg chg="add del">
          <ac:chgData name="Eldert Grootenboer" userId="86a8f506-bb1c-4964-839a-78287daf85b1" providerId="ADAL" clId="{D15DFA32-D012-4553-B229-CADD82DF19E7}" dt="2023-05-11T21:33:15.777" v="2330" actId="26606"/>
          <ac:picMkLst>
            <pc:docMk/>
            <pc:sldMk cId="1394881098" sldId="2076138357"/>
            <ac:picMk id="6" creationId="{7C339C94-EC48-3302-B0D9-F620D9AD31CF}"/>
          </ac:picMkLst>
        </pc:picChg>
        <pc:picChg chg="add del">
          <ac:chgData name="Eldert Grootenboer" userId="86a8f506-bb1c-4964-839a-78287daf85b1" providerId="ADAL" clId="{D15DFA32-D012-4553-B229-CADD82DF19E7}" dt="2023-05-11T21:34:00.116" v="2334" actId="26606"/>
          <ac:picMkLst>
            <pc:docMk/>
            <pc:sldMk cId="1394881098" sldId="2076138357"/>
            <ac:picMk id="8" creationId="{4D5AD4A7-B15F-479E-AF67-B06C69CA16C0}"/>
          </ac:picMkLst>
        </pc:picChg>
        <pc:picChg chg="del">
          <ac:chgData name="Eldert Grootenboer" userId="86a8f506-bb1c-4964-839a-78287daf85b1" providerId="ADAL" clId="{D15DFA32-D012-4553-B229-CADD82DF19E7}" dt="2023-05-11T21:31:04.576" v="2317" actId="478"/>
          <ac:picMkLst>
            <pc:docMk/>
            <pc:sldMk cId="1394881098" sldId="2076138357"/>
            <ac:picMk id="14" creationId="{EC6B057D-2861-3724-C789-C5D726B9D62E}"/>
          </ac:picMkLst>
        </pc:picChg>
        <pc:picChg chg="add">
          <ac:chgData name="Eldert Grootenboer" userId="86a8f506-bb1c-4964-839a-78287daf85b1" providerId="ADAL" clId="{D15DFA32-D012-4553-B229-CADD82DF19E7}" dt="2023-05-11T21:34:00.125" v="2335" actId="26606"/>
          <ac:picMkLst>
            <pc:docMk/>
            <pc:sldMk cId="1394881098" sldId="2076138357"/>
            <ac:picMk id="16" creationId="{AF273423-3E12-3970-892B-5A75057FA42B}"/>
          </ac:picMkLst>
        </pc:picChg>
        <pc:extLst>
          <p:ext xmlns:p="http://schemas.openxmlformats.org/presentationml/2006/main" uri="{D6D511B9-2390-475A-947B-AFAB55BFBCF1}">
            <pc226:cmChg xmlns:pc226="http://schemas.microsoft.com/office/powerpoint/2022/06/main/command" chg="mod modRxn">
              <pc226:chgData name="Eldert Grootenboer" userId="86a8f506-bb1c-4964-839a-78287daf85b1" providerId="ADAL" clId="{D15DFA32-D012-4553-B229-CADD82DF19E7}" dt="2023-05-15T23:42:29.671" v="6717"/>
              <pc2:cmMkLst xmlns:pc2="http://schemas.microsoft.com/office/powerpoint/2019/9/main/command">
                <pc:docMk/>
                <pc:sldMk cId="1394881098" sldId="2076138357"/>
                <pc2:cmMk id="{21D856E9-D23D-4C54-89EB-7C72F8ABBBDC}"/>
              </pc2:cmMkLst>
              <pc226:cmRplyChg chg="add">
                <pc226:chgData name="Eldert Grootenboer" userId="86a8f506-bb1c-4964-839a-78287daf85b1" providerId="ADAL" clId="{D15DFA32-D012-4553-B229-CADD82DF19E7}" dt="2023-05-15T23:42:26.357" v="6716"/>
                <pc2:cmRplyMkLst xmlns:pc2="http://schemas.microsoft.com/office/powerpoint/2019/9/main/command">
                  <pc:docMk/>
                  <pc:sldMk cId="1394881098" sldId="2076138357"/>
                  <pc2:cmMk id="{21D856E9-D23D-4C54-89EB-7C72F8ABBBDC}"/>
                  <pc2:cmRplyMk id="{6DB60C3A-8E4F-43D9-9759-6F4447B83352}"/>
                </pc2:cmRplyMkLst>
              </pc226:cmRplyChg>
            </pc226:cmChg>
          </p:ext>
        </pc:extLst>
      </pc:sldChg>
      <pc:sldChg chg="addSp delSp modSp mod modTransition setBg delDesignElem modCm chgLayout modNotesTx">
        <pc:chgData name="Eldert Grootenboer" userId="86a8f506-bb1c-4964-839a-78287daf85b1" providerId="ADAL" clId="{D15DFA32-D012-4553-B229-CADD82DF19E7}" dt="2023-05-15T23:43:42.665" v="6720"/>
        <pc:sldMkLst>
          <pc:docMk/>
          <pc:sldMk cId="2802385896" sldId="2076138358"/>
        </pc:sldMkLst>
        <pc:spChg chg="add del mod">
          <ac:chgData name="Eldert Grootenboer" userId="86a8f506-bb1c-4964-839a-78287daf85b1" providerId="ADAL" clId="{D15DFA32-D012-4553-B229-CADD82DF19E7}" dt="2023-05-11T21:30:57.645" v="2311" actId="6264"/>
          <ac:spMkLst>
            <pc:docMk/>
            <pc:sldMk cId="2802385896" sldId="2076138358"/>
            <ac:spMk id="2" creationId="{265DC081-B852-98B8-FFB4-5FF591383BB3}"/>
          </ac:spMkLst>
        </pc:spChg>
        <pc:spChg chg="add mod ord">
          <ac:chgData name="Eldert Grootenboer" userId="86a8f506-bb1c-4964-839a-78287daf85b1" providerId="ADAL" clId="{D15DFA32-D012-4553-B229-CADD82DF19E7}" dt="2023-05-11T21:42:57.253" v="2373" actId="26606"/>
          <ac:spMkLst>
            <pc:docMk/>
            <pc:sldMk cId="2802385896" sldId="2076138358"/>
            <ac:spMk id="3" creationId="{BEF147D6-641E-708D-C7B7-116A1FB92D0A}"/>
          </ac:spMkLst>
        </pc:spChg>
        <pc:spChg chg="mod ord">
          <ac:chgData name="Eldert Grootenboer" userId="86a8f506-bb1c-4964-839a-78287daf85b1" providerId="ADAL" clId="{D15DFA32-D012-4553-B229-CADD82DF19E7}" dt="2023-05-11T21:42:57.253" v="2373" actId="26606"/>
          <ac:spMkLst>
            <pc:docMk/>
            <pc:sldMk cId="2802385896" sldId="2076138358"/>
            <ac:spMk id="4" creationId="{CC88322A-0782-FE1E-BB5A-9CDACE6E9975}"/>
          </ac:spMkLst>
        </pc:spChg>
        <pc:spChg chg="del">
          <ac:chgData name="Eldert Grootenboer" userId="86a8f506-bb1c-4964-839a-78287daf85b1" providerId="ADAL" clId="{D15DFA32-D012-4553-B229-CADD82DF19E7}" dt="2023-05-11T21:30:57.645" v="2311" actId="6264"/>
          <ac:spMkLst>
            <pc:docMk/>
            <pc:sldMk cId="2802385896" sldId="2076138358"/>
            <ac:spMk id="7" creationId="{35BB59D8-6C19-651C-3893-416E3B556252}"/>
          </ac:spMkLst>
        </pc:spChg>
        <pc:spChg chg="add del">
          <ac:chgData name="Eldert Grootenboer" userId="86a8f506-bb1c-4964-839a-78287daf85b1" providerId="ADAL" clId="{D15DFA32-D012-4553-B229-CADD82DF19E7}" dt="2023-05-11T22:09:36.714" v="2717" actId="26606"/>
          <ac:spMkLst>
            <pc:docMk/>
            <pc:sldMk cId="2802385896" sldId="2076138358"/>
            <ac:spMk id="10" creationId="{5A59F003-E00A-43F9-91DC-CC54E3B87466}"/>
          </ac:spMkLst>
        </pc:spChg>
        <pc:spChg chg="add del">
          <ac:chgData name="Eldert Grootenboer" userId="86a8f506-bb1c-4964-839a-78287daf85b1" providerId="ADAL" clId="{D15DFA32-D012-4553-B229-CADD82DF19E7}" dt="2023-05-11T22:09:36.714" v="2717" actId="26606"/>
          <ac:spMkLst>
            <pc:docMk/>
            <pc:sldMk cId="2802385896" sldId="2076138358"/>
            <ac:spMk id="12" creationId="{D74A4382-E3AD-430A-9A1F-DFA3E0E77A7D}"/>
          </ac:spMkLst>
        </pc:spChg>
        <pc:spChg chg="add del">
          <ac:chgData name="Eldert Grootenboer" userId="86a8f506-bb1c-4964-839a-78287daf85b1" providerId="ADAL" clId="{D15DFA32-D012-4553-B229-CADD82DF19E7}" dt="2023-05-11T22:09:36.714" v="2717" actId="26606"/>
          <ac:spMkLst>
            <pc:docMk/>
            <pc:sldMk cId="2802385896" sldId="2076138358"/>
            <ac:spMk id="14" creationId="{79F40191-0F44-4FD1-82CC-ACB507C14BE6}"/>
          </ac:spMkLst>
        </pc:spChg>
        <pc:spChg chg="del">
          <ac:chgData name="Eldert Grootenboer" userId="86a8f506-bb1c-4964-839a-78287daf85b1" providerId="ADAL" clId="{D15DFA32-D012-4553-B229-CADD82DF19E7}" dt="2023-05-11T21:30:57.645" v="2311" actId="6264"/>
          <ac:spMkLst>
            <pc:docMk/>
            <pc:sldMk cId="2802385896" sldId="2076138358"/>
            <ac:spMk id="1031" creationId="{87CC2527-562A-4F69-B487-4371E5B243E7}"/>
          </ac:spMkLst>
        </pc:spChg>
        <pc:spChg chg="add">
          <ac:chgData name="Eldert Grootenboer" userId="86a8f506-bb1c-4964-839a-78287daf85b1" providerId="ADAL" clId="{D15DFA32-D012-4553-B229-CADD82DF19E7}" dt="2023-05-11T22:09:36.714" v="2717" actId="26606"/>
          <ac:spMkLst>
            <pc:docMk/>
            <pc:sldMk cId="2802385896" sldId="2076138358"/>
            <ac:spMk id="12295" creationId="{5A59F003-E00A-43F9-91DC-CC54E3B87466}"/>
          </ac:spMkLst>
        </pc:spChg>
        <pc:spChg chg="add">
          <ac:chgData name="Eldert Grootenboer" userId="86a8f506-bb1c-4964-839a-78287daf85b1" providerId="ADAL" clId="{D15DFA32-D012-4553-B229-CADD82DF19E7}" dt="2023-05-11T22:09:36.714" v="2717" actId="26606"/>
          <ac:spMkLst>
            <pc:docMk/>
            <pc:sldMk cId="2802385896" sldId="2076138358"/>
            <ac:spMk id="12297" creationId="{D74A4382-E3AD-430A-9A1F-DFA3E0E77A7D}"/>
          </ac:spMkLst>
        </pc:spChg>
        <pc:spChg chg="add">
          <ac:chgData name="Eldert Grootenboer" userId="86a8f506-bb1c-4964-839a-78287daf85b1" providerId="ADAL" clId="{D15DFA32-D012-4553-B229-CADD82DF19E7}" dt="2023-05-11T22:09:36.714" v="2717" actId="26606"/>
          <ac:spMkLst>
            <pc:docMk/>
            <pc:sldMk cId="2802385896" sldId="2076138358"/>
            <ac:spMk id="12299" creationId="{79F40191-0F44-4FD1-82CC-ACB507C14BE6}"/>
          </ac:spMkLst>
        </pc:spChg>
        <pc:picChg chg="add del mod">
          <ac:chgData name="Eldert Grootenboer" userId="86a8f506-bb1c-4964-839a-78287daf85b1" providerId="ADAL" clId="{D15DFA32-D012-4553-B229-CADD82DF19E7}" dt="2023-05-11T21:11:54.141" v="2262"/>
          <ac:picMkLst>
            <pc:docMk/>
            <pc:sldMk cId="2802385896" sldId="2076138358"/>
            <ac:picMk id="2" creationId="{513B90B4-FBE6-13C3-C280-429E1CA9BDB8}"/>
          </ac:picMkLst>
        </pc:picChg>
        <pc:picChg chg="add del">
          <ac:chgData name="Eldert Grootenboer" userId="86a8f506-bb1c-4964-839a-78287daf85b1" providerId="ADAL" clId="{D15DFA32-D012-4553-B229-CADD82DF19E7}" dt="2023-05-11T22:09:32.697" v="2715" actId="478"/>
          <ac:picMkLst>
            <pc:docMk/>
            <pc:sldMk cId="2802385896" sldId="2076138358"/>
            <ac:picMk id="6" creationId="{70CEB025-6535-4AAF-FEB0-31A3A36FA88E}"/>
          </ac:picMkLst>
        </pc:picChg>
        <pc:picChg chg="add del">
          <ac:chgData name="Eldert Grootenboer" userId="86a8f506-bb1c-4964-839a-78287daf85b1" providerId="ADAL" clId="{D15DFA32-D012-4553-B229-CADD82DF19E7}" dt="2023-05-11T21:11:45.584" v="2257" actId="478"/>
          <ac:picMkLst>
            <pc:docMk/>
            <pc:sldMk cId="2802385896" sldId="2076138358"/>
            <ac:picMk id="1026" creationId="{C656381A-1ECA-9150-57F5-1BE3C0CDEE99}"/>
          </ac:picMkLst>
        </pc:picChg>
        <pc:picChg chg="add del">
          <ac:chgData name="Eldert Grootenboer" userId="86a8f506-bb1c-4964-839a-78287daf85b1" providerId="ADAL" clId="{D15DFA32-D012-4553-B229-CADD82DF19E7}" dt="2023-05-11T21:11:28.982" v="2251"/>
          <ac:picMkLst>
            <pc:docMk/>
            <pc:sldMk cId="2802385896" sldId="2076138358"/>
            <ac:picMk id="4098" creationId="{ABB35493-9EF5-AE4E-9AFA-73A618D2EEBA}"/>
          </ac:picMkLst>
        </pc:picChg>
        <pc:picChg chg="add del">
          <ac:chgData name="Eldert Grootenboer" userId="86a8f506-bb1c-4964-839a-78287daf85b1" providerId="ADAL" clId="{D15DFA32-D012-4553-B229-CADD82DF19E7}" dt="2023-05-11T21:11:42.676" v="2255"/>
          <ac:picMkLst>
            <pc:docMk/>
            <pc:sldMk cId="2802385896" sldId="2076138358"/>
            <ac:picMk id="4100" creationId="{C8C6D959-7DD4-2CCC-30B2-F07DAD856247}"/>
          </ac:picMkLst>
        </pc:picChg>
        <pc:picChg chg="add del mod">
          <ac:chgData name="Eldert Grootenboer" userId="86a8f506-bb1c-4964-839a-78287daf85b1" providerId="ADAL" clId="{D15DFA32-D012-4553-B229-CADD82DF19E7}" dt="2023-05-11T21:11:51.153" v="2260" actId="21"/>
          <ac:picMkLst>
            <pc:docMk/>
            <pc:sldMk cId="2802385896" sldId="2076138358"/>
            <ac:picMk id="4102" creationId="{98DEE349-AEDB-0670-19BF-E7CC036CE243}"/>
          </ac:picMkLst>
        </pc:picChg>
        <pc:picChg chg="add mod ord">
          <ac:chgData name="Eldert Grootenboer" userId="86a8f506-bb1c-4964-839a-78287daf85b1" providerId="ADAL" clId="{D15DFA32-D012-4553-B229-CADD82DF19E7}" dt="2023-05-11T22:09:36.714" v="2717" actId="26606"/>
          <ac:picMkLst>
            <pc:docMk/>
            <pc:sldMk cId="2802385896" sldId="2076138358"/>
            <ac:picMk id="12290" creationId="{0B26F9FC-422D-2419-F362-8690F5019541}"/>
          </ac:picMkLst>
        </pc:picChg>
        <pc:cxnChg chg="del">
          <ac:chgData name="Eldert Grootenboer" userId="86a8f506-bb1c-4964-839a-78287daf85b1" providerId="ADAL" clId="{D15DFA32-D012-4553-B229-CADD82DF19E7}" dt="2023-05-11T21:30:57.645" v="2311" actId="6264"/>
          <ac:cxnSpMkLst>
            <pc:docMk/>
            <pc:sldMk cId="2802385896" sldId="2076138358"/>
            <ac:cxnSpMk id="1033" creationId="{BCDAEC91-5BCE-4B55-9CC0-43EF94CB734B}"/>
          </ac:cxnSpMkLst>
        </pc:cxn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3:42.665" v="6720"/>
              <pc2:cmMkLst xmlns:pc2="http://schemas.microsoft.com/office/powerpoint/2019/9/main/command">
                <pc:docMk/>
                <pc:sldMk cId="2802385896" sldId="2076138358"/>
                <pc2:cmMk id="{924590B7-A3C3-4733-A96A-1B4B6D96C8D3}"/>
              </pc2:cmMkLst>
            </pc226:cmChg>
          </p:ext>
        </pc:extLst>
      </pc:sldChg>
      <pc:sldChg chg="addSp delSp modSp new del mod ord setBg modClrScheme delDesignElem chgLayout modNotesTx">
        <pc:chgData name="Eldert Grootenboer" userId="86a8f506-bb1c-4964-839a-78287daf85b1" providerId="ADAL" clId="{D15DFA32-D012-4553-B229-CADD82DF19E7}" dt="2023-05-11T21:48:07.206" v="2420" actId="47"/>
        <pc:sldMkLst>
          <pc:docMk/>
          <pc:sldMk cId="1460878074" sldId="2076138359"/>
        </pc:sldMkLst>
        <pc:spChg chg="del mod ord">
          <ac:chgData name="Eldert Grootenboer" userId="86a8f506-bb1c-4964-839a-78287daf85b1" providerId="ADAL" clId="{D15DFA32-D012-4553-B229-CADD82DF19E7}" dt="2023-05-11T20:09:28.500" v="1" actId="700"/>
          <ac:spMkLst>
            <pc:docMk/>
            <pc:sldMk cId="1460878074" sldId="2076138359"/>
            <ac:spMk id="2" creationId="{08CDDC48-6EDA-4DD0-9EBC-74D4099ED4E8}"/>
          </ac:spMkLst>
        </pc:spChg>
        <pc:spChg chg="add del mod">
          <ac:chgData name="Eldert Grootenboer" userId="86a8f506-bb1c-4964-839a-78287daf85b1" providerId="ADAL" clId="{D15DFA32-D012-4553-B229-CADD82DF19E7}" dt="2023-05-11T21:30:57.645" v="2311" actId="6264"/>
          <ac:spMkLst>
            <pc:docMk/>
            <pc:sldMk cId="1460878074" sldId="2076138359"/>
            <ac:spMk id="2" creationId="{82F2DBE7-41F1-33E5-5A3A-C3AC2DB40701}"/>
          </ac:spMkLst>
        </pc:spChg>
        <pc:spChg chg="add del mod">
          <ac:chgData name="Eldert Grootenboer" userId="86a8f506-bb1c-4964-839a-78287daf85b1" providerId="ADAL" clId="{D15DFA32-D012-4553-B229-CADD82DF19E7}" dt="2023-05-11T21:30:57.645" v="2311" actId="6264"/>
          <ac:spMkLst>
            <pc:docMk/>
            <pc:sldMk cId="1460878074" sldId="2076138359"/>
            <ac:spMk id="3" creationId="{CEEF6372-EFDA-6A9B-EBFF-ED7BE957AC6D}"/>
          </ac:spMkLst>
        </pc:spChg>
        <pc:spChg chg="del mod ord">
          <ac:chgData name="Eldert Grootenboer" userId="86a8f506-bb1c-4964-839a-78287daf85b1" providerId="ADAL" clId="{D15DFA32-D012-4553-B229-CADD82DF19E7}" dt="2023-05-11T20:09:28.500" v="1" actId="700"/>
          <ac:spMkLst>
            <pc:docMk/>
            <pc:sldMk cId="1460878074" sldId="2076138359"/>
            <ac:spMk id="3" creationId="{D424A79D-A815-9A9A-118E-060D5A38CB7C}"/>
          </ac:spMkLst>
        </pc:spChg>
        <pc:spChg chg="add del mod">
          <ac:chgData name="Eldert Grootenboer" userId="86a8f506-bb1c-4964-839a-78287daf85b1" providerId="ADAL" clId="{D15DFA32-D012-4553-B229-CADD82DF19E7}" dt="2023-05-11T21:30:57.645" v="2311" actId="6264"/>
          <ac:spMkLst>
            <pc:docMk/>
            <pc:sldMk cId="1460878074" sldId="2076138359"/>
            <ac:spMk id="4" creationId="{4FB81EF2-268B-D103-FCDD-53F4CA75C1D9}"/>
          </ac:spMkLst>
        </pc:spChg>
        <pc:spChg chg="del">
          <ac:chgData name="Eldert Grootenboer" userId="86a8f506-bb1c-4964-839a-78287daf85b1" providerId="ADAL" clId="{D15DFA32-D012-4553-B229-CADD82DF19E7}" dt="2023-05-11T20:09:28.500" v="1" actId="700"/>
          <ac:spMkLst>
            <pc:docMk/>
            <pc:sldMk cId="1460878074" sldId="2076138359"/>
            <ac:spMk id="4" creationId="{537BCDDC-7C11-039D-4657-1B539F9257B0}"/>
          </ac:spMkLst>
        </pc:spChg>
        <pc:spChg chg="add mod ord">
          <ac:chgData name="Eldert Grootenboer" userId="86a8f506-bb1c-4964-839a-78287daf85b1" providerId="ADAL" clId="{D15DFA32-D012-4553-B229-CADD82DF19E7}" dt="2023-05-11T21:46:59.080" v="2404" actId="26606"/>
          <ac:spMkLst>
            <pc:docMk/>
            <pc:sldMk cId="1460878074" sldId="2076138359"/>
            <ac:spMk id="5" creationId="{C30552A9-64DD-2BE7-CAC0-06F1A223BA7C}"/>
          </ac:spMkLst>
        </pc:spChg>
        <pc:spChg chg="add mod ord">
          <ac:chgData name="Eldert Grootenboer" userId="86a8f506-bb1c-4964-839a-78287daf85b1" providerId="ADAL" clId="{D15DFA32-D012-4553-B229-CADD82DF19E7}" dt="2023-05-11T21:47:54.827" v="2416" actId="21"/>
          <ac:spMkLst>
            <pc:docMk/>
            <pc:sldMk cId="1460878074" sldId="2076138359"/>
            <ac:spMk id="6" creationId="{3090461C-9630-F6D9-9F9A-17ED89F5DECE}"/>
          </ac:spMkLst>
        </pc:spChg>
        <pc:spChg chg="add mod ord">
          <ac:chgData name="Eldert Grootenboer" userId="86a8f506-bb1c-4964-839a-78287daf85b1" providerId="ADAL" clId="{D15DFA32-D012-4553-B229-CADD82DF19E7}" dt="2023-05-11T21:46:59.080" v="2404" actId="26606"/>
          <ac:spMkLst>
            <pc:docMk/>
            <pc:sldMk cId="1460878074" sldId="2076138359"/>
            <ac:spMk id="7" creationId="{85B0B474-4A85-08B1-DB2B-28A1558CF6C5}"/>
          </ac:spMkLst>
        </pc:spChg>
        <pc:spChg chg="add del">
          <ac:chgData name="Eldert Grootenboer" userId="86a8f506-bb1c-4964-839a-78287daf85b1" providerId="ADAL" clId="{D15DFA32-D012-4553-B229-CADD82DF19E7}" dt="2023-05-11T21:45:20.707" v="2385" actId="26606"/>
          <ac:spMkLst>
            <pc:docMk/>
            <pc:sldMk cId="1460878074" sldId="2076138359"/>
            <ac:spMk id="9" creationId="{53B021B3-DE93-4AB7-8A18-CF5F1CED88B8}"/>
          </ac:spMkLst>
        </pc:spChg>
        <pc:spChg chg="add del">
          <ac:chgData name="Eldert Grootenboer" userId="86a8f506-bb1c-4964-839a-78287daf85b1" providerId="ADAL" clId="{D15DFA32-D012-4553-B229-CADD82DF19E7}" dt="2023-05-11T21:45:20.707" v="2385" actId="26606"/>
          <ac:spMkLst>
            <pc:docMk/>
            <pc:sldMk cId="1460878074" sldId="2076138359"/>
            <ac:spMk id="10" creationId="{52D502E5-F6B4-4D58-B4AE-FC466FF15EE8}"/>
          </ac:spMkLst>
        </pc:spChg>
        <pc:spChg chg="add del">
          <ac:chgData name="Eldert Grootenboer" userId="86a8f506-bb1c-4964-839a-78287daf85b1" providerId="ADAL" clId="{D15DFA32-D012-4553-B229-CADD82DF19E7}" dt="2023-05-11T21:45:20.707" v="2385" actId="26606"/>
          <ac:spMkLst>
            <pc:docMk/>
            <pc:sldMk cId="1460878074" sldId="2076138359"/>
            <ac:spMk id="11" creationId="{9DECDBF4-02B6-4BB4-B65B-B8107AD6A9E8}"/>
          </ac:spMkLst>
        </pc:spChg>
        <pc:spChg chg="add del">
          <ac:chgData name="Eldert Grootenboer" userId="86a8f506-bb1c-4964-839a-78287daf85b1" providerId="ADAL" clId="{D15DFA32-D012-4553-B229-CADD82DF19E7}" dt="2023-05-11T21:30:57.645" v="2311" actId="6264"/>
          <ac:spMkLst>
            <pc:docMk/>
            <pc:sldMk cId="1460878074" sldId="2076138359"/>
            <ac:spMk id="12" creationId="{7301F447-EEF7-48F5-AF73-7566EE7F64AD}"/>
          </ac:spMkLst>
        </pc:spChg>
        <pc:spChg chg="add del">
          <ac:chgData name="Eldert Grootenboer" userId="86a8f506-bb1c-4964-839a-78287daf85b1" providerId="ADAL" clId="{D15DFA32-D012-4553-B229-CADD82DF19E7}" dt="2023-05-11T21:44:56.323" v="2383" actId="26606"/>
          <ac:spMkLst>
            <pc:docMk/>
            <pc:sldMk cId="1460878074" sldId="2076138359"/>
            <ac:spMk id="13" creationId="{FEF085B8-A2C0-4A6F-B663-CCC56F3CD373}"/>
          </ac:spMkLst>
        </pc:spChg>
        <pc:spChg chg="add del">
          <ac:chgData name="Eldert Grootenboer" userId="86a8f506-bb1c-4964-839a-78287daf85b1" providerId="ADAL" clId="{D15DFA32-D012-4553-B229-CADD82DF19E7}" dt="2023-05-11T21:30:57.645" v="2311" actId="6264"/>
          <ac:spMkLst>
            <pc:docMk/>
            <pc:sldMk cId="1460878074" sldId="2076138359"/>
            <ac:spMk id="14" creationId="{F7117410-A2A4-4085-9ADC-46744551DBDE}"/>
          </ac:spMkLst>
        </pc:spChg>
        <pc:spChg chg="add del">
          <ac:chgData name="Eldert Grootenboer" userId="86a8f506-bb1c-4964-839a-78287daf85b1" providerId="ADAL" clId="{D15DFA32-D012-4553-B229-CADD82DF19E7}" dt="2023-05-11T21:46:59.080" v="2404" actId="26606"/>
          <ac:spMkLst>
            <pc:docMk/>
            <pc:sldMk cId="1460878074" sldId="2076138359"/>
            <ac:spMk id="15" creationId="{1E214AA7-F028-4A0D-8698-61AEC754D1BC}"/>
          </ac:spMkLst>
        </pc:spChg>
        <pc:spChg chg="add del">
          <ac:chgData name="Eldert Grootenboer" userId="86a8f506-bb1c-4964-839a-78287daf85b1" providerId="ADAL" clId="{D15DFA32-D012-4553-B229-CADD82DF19E7}" dt="2023-05-11T21:30:57.645" v="2311" actId="6264"/>
          <ac:spMkLst>
            <pc:docMk/>
            <pc:sldMk cId="1460878074" sldId="2076138359"/>
            <ac:spMk id="16" creationId="{99F74EB5-E547-4FB4-95F5-BCC788F3C4A0}"/>
          </ac:spMkLst>
        </pc:spChg>
        <pc:spChg chg="add del">
          <ac:chgData name="Eldert Grootenboer" userId="86a8f506-bb1c-4964-839a-78287daf85b1" providerId="ADAL" clId="{D15DFA32-D012-4553-B229-CADD82DF19E7}" dt="2023-05-11T21:44:56.323" v="2383" actId="26606"/>
          <ac:spMkLst>
            <pc:docMk/>
            <pc:sldMk cId="1460878074" sldId="2076138359"/>
            <ac:spMk id="18" creationId="{2658F6D6-96E0-421A-96D6-3DF404008543}"/>
          </ac:spMkLst>
        </pc:spChg>
        <pc:spChg chg="add del">
          <ac:chgData name="Eldert Grootenboer" userId="86a8f506-bb1c-4964-839a-78287daf85b1" providerId="ADAL" clId="{D15DFA32-D012-4553-B229-CADD82DF19E7}" dt="2023-05-11T21:44:56.323" v="2383" actId="26606"/>
          <ac:spMkLst>
            <pc:docMk/>
            <pc:sldMk cId="1460878074" sldId="2076138359"/>
            <ac:spMk id="20" creationId="{3CF62545-93A0-4FD5-9B48-48DCA794CBA1}"/>
          </ac:spMkLst>
        </pc:spChg>
        <pc:spChg chg="add">
          <ac:chgData name="Eldert Grootenboer" userId="86a8f506-bb1c-4964-839a-78287daf85b1" providerId="ADAL" clId="{D15DFA32-D012-4553-B229-CADD82DF19E7}" dt="2023-05-11T21:46:59.080" v="2404" actId="26606"/>
          <ac:spMkLst>
            <pc:docMk/>
            <pc:sldMk cId="1460878074" sldId="2076138359"/>
            <ac:spMk id="22" creationId="{4FFBEE45-F140-49D5-85EA-C78C24340B23}"/>
          </ac:spMkLst>
        </pc:spChg>
        <pc:cxnChg chg="add del">
          <ac:chgData name="Eldert Grootenboer" userId="86a8f506-bb1c-4964-839a-78287daf85b1" providerId="ADAL" clId="{D15DFA32-D012-4553-B229-CADD82DF19E7}" dt="2023-05-11T21:46:59.080" v="2404" actId="26606"/>
          <ac:cxnSpMkLst>
            <pc:docMk/>
            <pc:sldMk cId="1460878074" sldId="2076138359"/>
            <ac:cxnSpMk id="17" creationId="{D6206FDC-2777-4D7F-AF9C-73413DA664C9}"/>
          </ac:cxnSpMkLst>
        </pc:cxnChg>
      </pc:sldChg>
      <pc:sldChg chg="addSp delSp modSp new del mod modClrScheme chgLayout">
        <pc:chgData name="Eldert Grootenboer" userId="86a8f506-bb1c-4964-839a-78287daf85b1" providerId="ADAL" clId="{D15DFA32-D012-4553-B229-CADD82DF19E7}" dt="2023-05-11T21:09:43.575" v="2213" actId="47"/>
        <pc:sldMkLst>
          <pc:docMk/>
          <pc:sldMk cId="2091741096" sldId="2076138360"/>
        </pc:sldMkLst>
        <pc:spChg chg="del mod ord">
          <ac:chgData name="Eldert Grootenboer" userId="86a8f506-bb1c-4964-839a-78287daf85b1" providerId="ADAL" clId="{D15DFA32-D012-4553-B229-CADD82DF19E7}" dt="2023-05-11T20:14:27.055" v="436" actId="700"/>
          <ac:spMkLst>
            <pc:docMk/>
            <pc:sldMk cId="2091741096" sldId="2076138360"/>
            <ac:spMk id="2" creationId="{802619BA-FCC7-C406-3CE2-A3106358AE64}"/>
          </ac:spMkLst>
        </pc:spChg>
        <pc:spChg chg="del mod ord">
          <ac:chgData name="Eldert Grootenboer" userId="86a8f506-bb1c-4964-839a-78287daf85b1" providerId="ADAL" clId="{D15DFA32-D012-4553-B229-CADD82DF19E7}" dt="2023-05-11T20:14:27.055" v="436" actId="700"/>
          <ac:spMkLst>
            <pc:docMk/>
            <pc:sldMk cId="2091741096" sldId="2076138360"/>
            <ac:spMk id="3" creationId="{B0E9987E-CFAB-EDD2-E693-EB998187E7DD}"/>
          </ac:spMkLst>
        </pc:spChg>
        <pc:spChg chg="del">
          <ac:chgData name="Eldert Grootenboer" userId="86a8f506-bb1c-4964-839a-78287daf85b1" providerId="ADAL" clId="{D15DFA32-D012-4553-B229-CADD82DF19E7}" dt="2023-05-11T20:14:27.055" v="436" actId="700"/>
          <ac:spMkLst>
            <pc:docMk/>
            <pc:sldMk cId="2091741096" sldId="2076138360"/>
            <ac:spMk id="4" creationId="{18B78ED0-A101-357C-97AE-0A40489098DC}"/>
          </ac:spMkLst>
        </pc:spChg>
        <pc:spChg chg="add mod ord">
          <ac:chgData name="Eldert Grootenboer" userId="86a8f506-bb1c-4964-839a-78287daf85b1" providerId="ADAL" clId="{D15DFA32-D012-4553-B229-CADD82DF19E7}" dt="2023-05-11T20:14:34.696" v="458" actId="20577"/>
          <ac:spMkLst>
            <pc:docMk/>
            <pc:sldMk cId="2091741096" sldId="2076138360"/>
            <ac:spMk id="5" creationId="{E424E19A-8EAF-AF77-BEF4-8D312AB4520C}"/>
          </ac:spMkLst>
        </pc:spChg>
        <pc:spChg chg="add mod ord">
          <ac:chgData name="Eldert Grootenboer" userId="86a8f506-bb1c-4964-839a-78287daf85b1" providerId="ADAL" clId="{D15DFA32-D012-4553-B229-CADD82DF19E7}" dt="2023-05-11T20:14:52.078" v="499" actId="20577"/>
          <ac:spMkLst>
            <pc:docMk/>
            <pc:sldMk cId="2091741096" sldId="2076138360"/>
            <ac:spMk id="6" creationId="{5134BA71-FF5E-3448-3604-33F3D51E0C03}"/>
          </ac:spMkLst>
        </pc:spChg>
      </pc:sldChg>
      <pc:sldChg chg="addSp delSp modSp new add del mod setBg modClrScheme delDesignElem chgLayout modNotesTx">
        <pc:chgData name="Eldert Grootenboer" userId="86a8f506-bb1c-4964-839a-78287daf85b1" providerId="ADAL" clId="{D15DFA32-D012-4553-B229-CADD82DF19E7}" dt="2023-05-11T21:50:01.317" v="2438" actId="47"/>
        <pc:sldMkLst>
          <pc:docMk/>
          <pc:sldMk cId="1570841556" sldId="2076138361"/>
        </pc:sldMkLst>
        <pc:spChg chg="mod ord">
          <ac:chgData name="Eldert Grootenboer" userId="86a8f506-bb1c-4964-839a-78287daf85b1" providerId="ADAL" clId="{D15DFA32-D012-4553-B229-CADD82DF19E7}" dt="2023-05-11T21:45:16.895" v="2384" actId="26606"/>
          <ac:spMkLst>
            <pc:docMk/>
            <pc:sldMk cId="1570841556" sldId="2076138361"/>
            <ac:spMk id="2" creationId="{BCAA9A3F-BE4B-64F0-5235-863E6BA8C853}"/>
          </ac:spMkLst>
        </pc:spChg>
        <pc:spChg chg="del mod ord">
          <ac:chgData name="Eldert Grootenboer" userId="86a8f506-bb1c-4964-839a-78287daf85b1" providerId="ADAL" clId="{D15DFA32-D012-4553-B229-CADD82DF19E7}" dt="2023-05-11T20:15:07.385" v="525" actId="700"/>
          <ac:spMkLst>
            <pc:docMk/>
            <pc:sldMk cId="1570841556" sldId="2076138361"/>
            <ac:spMk id="3" creationId="{1FB0F0A4-3508-2CED-2FE3-5C5B68B0DD9B}"/>
          </ac:spMkLst>
        </pc:spChg>
        <pc:spChg chg="add del mod">
          <ac:chgData name="Eldert Grootenboer" userId="86a8f506-bb1c-4964-839a-78287daf85b1" providerId="ADAL" clId="{D15DFA32-D012-4553-B229-CADD82DF19E7}" dt="2023-05-11T21:30:57.645" v="2311" actId="6264"/>
          <ac:spMkLst>
            <pc:docMk/>
            <pc:sldMk cId="1570841556" sldId="2076138361"/>
            <ac:spMk id="3" creationId="{2D318C18-607E-3168-76F6-30DC06F03551}"/>
          </ac:spMkLst>
        </pc:spChg>
        <pc:spChg chg="add del mod">
          <ac:chgData name="Eldert Grootenboer" userId="86a8f506-bb1c-4964-839a-78287daf85b1" providerId="ADAL" clId="{D15DFA32-D012-4553-B229-CADD82DF19E7}" dt="2023-05-11T21:30:57.645" v="2311" actId="6264"/>
          <ac:spMkLst>
            <pc:docMk/>
            <pc:sldMk cId="1570841556" sldId="2076138361"/>
            <ac:spMk id="4" creationId="{7D314C0F-E449-70CF-F8B3-8092FE5D16E1}"/>
          </ac:spMkLst>
        </pc:spChg>
        <pc:spChg chg="del">
          <ac:chgData name="Eldert Grootenboer" userId="86a8f506-bb1c-4964-839a-78287daf85b1" providerId="ADAL" clId="{D15DFA32-D012-4553-B229-CADD82DF19E7}" dt="2023-05-11T20:15:07.385" v="525" actId="700"/>
          <ac:spMkLst>
            <pc:docMk/>
            <pc:sldMk cId="1570841556" sldId="2076138361"/>
            <ac:spMk id="4" creationId="{B45D6B03-F3CC-C236-40B4-9CE691897F12}"/>
          </ac:spMkLst>
        </pc:spChg>
        <pc:spChg chg="add del mod ord">
          <ac:chgData name="Eldert Grootenboer" userId="86a8f506-bb1c-4964-839a-78287daf85b1" providerId="ADAL" clId="{D15DFA32-D012-4553-B229-CADD82DF19E7}" dt="2023-05-11T20:28:52.632" v="1409" actId="700"/>
          <ac:spMkLst>
            <pc:docMk/>
            <pc:sldMk cId="1570841556" sldId="2076138361"/>
            <ac:spMk id="5" creationId="{905E6FAE-0F63-2037-48E0-20531D48254D}"/>
          </ac:spMkLst>
        </pc:spChg>
        <pc:spChg chg="add del mod">
          <ac:chgData name="Eldert Grootenboer" userId="86a8f506-bb1c-4964-839a-78287daf85b1" providerId="ADAL" clId="{D15DFA32-D012-4553-B229-CADD82DF19E7}" dt="2023-05-11T21:30:57.645" v="2311" actId="6264"/>
          <ac:spMkLst>
            <pc:docMk/>
            <pc:sldMk cId="1570841556" sldId="2076138361"/>
            <ac:spMk id="5" creationId="{A92B266D-3EB4-B315-CBC4-9EB7F93983AF}"/>
          </ac:spMkLst>
        </pc:spChg>
        <pc:spChg chg="add del mod ord">
          <ac:chgData name="Eldert Grootenboer" userId="86a8f506-bb1c-4964-839a-78287daf85b1" providerId="ADAL" clId="{D15DFA32-D012-4553-B229-CADD82DF19E7}" dt="2023-05-11T21:46:39.323" v="2402" actId="113"/>
          <ac:spMkLst>
            <pc:docMk/>
            <pc:sldMk cId="1570841556" sldId="2076138361"/>
            <ac:spMk id="6" creationId="{DBBE954C-DE2D-8821-1022-8B7EADD6BB53}"/>
          </ac:spMkLst>
        </pc:spChg>
        <pc:spChg chg="add del mod ord">
          <ac:chgData name="Eldert Grootenboer" userId="86a8f506-bb1c-4964-839a-78287daf85b1" providerId="ADAL" clId="{D15DFA32-D012-4553-B229-CADD82DF19E7}" dt="2023-05-11T21:46:42.563" v="2403" actId="113"/>
          <ac:spMkLst>
            <pc:docMk/>
            <pc:sldMk cId="1570841556" sldId="2076138361"/>
            <ac:spMk id="7" creationId="{368D4BC2-87A5-2523-8ABD-0B26B3F6E9B2}"/>
          </ac:spMkLst>
        </pc:spChg>
        <pc:spChg chg="add del mod ord">
          <ac:chgData name="Eldert Grootenboer" userId="86a8f506-bb1c-4964-839a-78287daf85b1" providerId="ADAL" clId="{D15DFA32-D012-4553-B229-CADD82DF19E7}" dt="2023-05-11T20:29:02.603" v="1413" actId="700"/>
          <ac:spMkLst>
            <pc:docMk/>
            <pc:sldMk cId="1570841556" sldId="2076138361"/>
            <ac:spMk id="8" creationId="{16F57669-90E8-88BF-1ED9-7E395B137593}"/>
          </ac:spMkLst>
        </pc:spChg>
        <pc:spChg chg="add del mod ord">
          <ac:chgData name="Eldert Grootenboer" userId="86a8f506-bb1c-4964-839a-78287daf85b1" providerId="ADAL" clId="{D15DFA32-D012-4553-B229-CADD82DF19E7}" dt="2023-05-11T20:29:02.603" v="1413" actId="700"/>
          <ac:spMkLst>
            <pc:docMk/>
            <pc:sldMk cId="1570841556" sldId="2076138361"/>
            <ac:spMk id="9" creationId="{2811CBF0-4549-BF27-796A-892AF96E6D0F}"/>
          </ac:spMkLst>
        </pc:spChg>
        <pc:spChg chg="add del mod ord">
          <ac:chgData name="Eldert Grootenboer" userId="86a8f506-bb1c-4964-839a-78287daf85b1" providerId="ADAL" clId="{D15DFA32-D012-4553-B229-CADD82DF19E7}" dt="2023-05-11T20:29:02.603" v="1413" actId="700"/>
          <ac:spMkLst>
            <pc:docMk/>
            <pc:sldMk cId="1570841556" sldId="2076138361"/>
            <ac:spMk id="10" creationId="{7B6354AE-5C51-6B8C-AD94-EA1FC7632312}"/>
          </ac:spMkLst>
        </pc:spChg>
        <pc:spChg chg="add del mod ord">
          <ac:chgData name="Eldert Grootenboer" userId="86a8f506-bb1c-4964-839a-78287daf85b1" providerId="ADAL" clId="{D15DFA32-D012-4553-B229-CADD82DF19E7}" dt="2023-05-11T20:29:02.603" v="1413" actId="700"/>
          <ac:spMkLst>
            <pc:docMk/>
            <pc:sldMk cId="1570841556" sldId="2076138361"/>
            <ac:spMk id="11" creationId="{6AC19F94-2B69-FBBD-F175-F44B56CBEA69}"/>
          </ac:spMkLst>
        </pc:spChg>
        <pc:spChg chg="add del">
          <ac:chgData name="Eldert Grootenboer" userId="86a8f506-bb1c-4964-839a-78287daf85b1" providerId="ADAL" clId="{D15DFA32-D012-4553-B229-CADD82DF19E7}" dt="2023-05-11T21:30:57.645" v="2311" actId="6264"/>
          <ac:spMkLst>
            <pc:docMk/>
            <pc:sldMk cId="1570841556" sldId="2076138361"/>
            <ac:spMk id="12" creationId="{7301F447-EEF7-48F5-AF73-7566EE7F64AD}"/>
          </ac:spMkLst>
        </pc:spChg>
        <pc:spChg chg="add">
          <ac:chgData name="Eldert Grootenboer" userId="86a8f506-bb1c-4964-839a-78287daf85b1" providerId="ADAL" clId="{D15DFA32-D012-4553-B229-CADD82DF19E7}" dt="2023-05-11T21:45:16.895" v="2384" actId="26606"/>
          <ac:spMkLst>
            <pc:docMk/>
            <pc:sldMk cId="1570841556" sldId="2076138361"/>
            <ac:spMk id="13" creationId="{1E214AA7-F028-4A0D-8698-61AEC754D1BC}"/>
          </ac:spMkLst>
        </pc:spChg>
        <pc:spChg chg="add del">
          <ac:chgData name="Eldert Grootenboer" userId="86a8f506-bb1c-4964-839a-78287daf85b1" providerId="ADAL" clId="{D15DFA32-D012-4553-B229-CADD82DF19E7}" dt="2023-05-11T21:30:57.645" v="2311" actId="6264"/>
          <ac:spMkLst>
            <pc:docMk/>
            <pc:sldMk cId="1570841556" sldId="2076138361"/>
            <ac:spMk id="14" creationId="{F7117410-A2A4-4085-9ADC-46744551DBDE}"/>
          </ac:spMkLst>
        </pc:spChg>
        <pc:spChg chg="add del">
          <ac:chgData name="Eldert Grootenboer" userId="86a8f506-bb1c-4964-839a-78287daf85b1" providerId="ADAL" clId="{D15DFA32-D012-4553-B229-CADD82DF19E7}" dt="2023-05-11T21:30:57.645" v="2311" actId="6264"/>
          <ac:spMkLst>
            <pc:docMk/>
            <pc:sldMk cId="1570841556" sldId="2076138361"/>
            <ac:spMk id="16" creationId="{99F74EB5-E547-4FB4-95F5-BCC788F3C4A0}"/>
          </ac:spMkLst>
        </pc:spChg>
        <pc:cxnChg chg="add">
          <ac:chgData name="Eldert Grootenboer" userId="86a8f506-bb1c-4964-839a-78287daf85b1" providerId="ADAL" clId="{D15DFA32-D012-4553-B229-CADD82DF19E7}" dt="2023-05-11T21:45:16.895" v="2384" actId="26606"/>
          <ac:cxnSpMkLst>
            <pc:docMk/>
            <pc:sldMk cId="1570841556" sldId="2076138361"/>
            <ac:cxnSpMk id="15" creationId="{D6206FDC-2777-4D7F-AF9C-73413DA664C9}"/>
          </ac:cxnSpMkLst>
        </pc:cxnChg>
      </pc:sldChg>
      <pc:sldChg chg="addSp delSp modSp new del mod setBg modNotesTx">
        <pc:chgData name="Eldert Grootenboer" userId="86a8f506-bb1c-4964-839a-78287daf85b1" providerId="ADAL" clId="{D15DFA32-D012-4553-B229-CADD82DF19E7}" dt="2023-05-11T21:06:29.179" v="2164" actId="47"/>
        <pc:sldMkLst>
          <pc:docMk/>
          <pc:sldMk cId="1609540740" sldId="2076138362"/>
        </pc:sldMkLst>
        <pc:spChg chg="mod">
          <ac:chgData name="Eldert Grootenboer" userId="86a8f506-bb1c-4964-839a-78287daf85b1" providerId="ADAL" clId="{D15DFA32-D012-4553-B229-CADD82DF19E7}" dt="2023-05-11T21:04:24.788" v="2133" actId="26606"/>
          <ac:spMkLst>
            <pc:docMk/>
            <pc:sldMk cId="1609540740" sldId="2076138362"/>
            <ac:spMk id="2" creationId="{FC6D6824-9375-AEE4-9F91-B7E2AB126261}"/>
          </ac:spMkLst>
        </pc:spChg>
        <pc:spChg chg="mod">
          <ac:chgData name="Eldert Grootenboer" userId="86a8f506-bb1c-4964-839a-78287daf85b1" providerId="ADAL" clId="{D15DFA32-D012-4553-B229-CADD82DF19E7}" dt="2023-05-11T21:04:24.788" v="2133" actId="26606"/>
          <ac:spMkLst>
            <pc:docMk/>
            <pc:sldMk cId="1609540740" sldId="2076138362"/>
            <ac:spMk id="3" creationId="{0A47CE80-5BD6-720E-AD0A-00CA75F82727}"/>
          </ac:spMkLst>
        </pc:spChg>
        <pc:spChg chg="add del">
          <ac:chgData name="Eldert Grootenboer" userId="86a8f506-bb1c-4964-839a-78287daf85b1" providerId="ADAL" clId="{D15DFA32-D012-4553-B229-CADD82DF19E7}" dt="2023-05-11T21:04:24.788" v="2133" actId="26606"/>
          <ac:spMkLst>
            <pc:docMk/>
            <pc:sldMk cId="1609540740" sldId="2076138362"/>
            <ac:spMk id="8" creationId="{100EDD19-6802-4EC3-95CE-CFFAB042CFD6}"/>
          </ac:spMkLst>
        </pc:spChg>
        <pc:spChg chg="add del">
          <ac:chgData name="Eldert Grootenboer" userId="86a8f506-bb1c-4964-839a-78287daf85b1" providerId="ADAL" clId="{D15DFA32-D012-4553-B229-CADD82DF19E7}" dt="2023-05-11T21:04:24.788" v="2133" actId="26606"/>
          <ac:spMkLst>
            <pc:docMk/>
            <pc:sldMk cId="1609540740" sldId="2076138362"/>
            <ac:spMk id="10" creationId="{DB17E863-922E-4C26-BD64-E8FD41D28661}"/>
          </ac:spMkLst>
        </pc:spChg>
      </pc:sldChg>
      <pc:sldChg chg="addSp delSp modSp new del mod setBg modClrScheme chgLayout modNotesTx">
        <pc:chgData name="Eldert Grootenboer" userId="86a8f506-bb1c-4964-839a-78287daf85b1" providerId="ADAL" clId="{D15DFA32-D012-4553-B229-CADD82DF19E7}" dt="2023-05-11T21:07:32.404" v="2175" actId="47"/>
        <pc:sldMkLst>
          <pc:docMk/>
          <pc:sldMk cId="3314970487" sldId="2076138363"/>
        </pc:sldMkLst>
        <pc:spChg chg="mod ord">
          <ac:chgData name="Eldert Grootenboer" userId="86a8f506-bb1c-4964-839a-78287daf85b1" providerId="ADAL" clId="{D15DFA32-D012-4553-B229-CADD82DF19E7}" dt="2023-05-11T21:04:23.346" v="2132"/>
          <ac:spMkLst>
            <pc:docMk/>
            <pc:sldMk cId="3314970487" sldId="2076138363"/>
            <ac:spMk id="2" creationId="{7C64FB6B-9828-70E2-441C-551ABFD42A75}"/>
          </ac:spMkLst>
        </pc:spChg>
        <pc:spChg chg="mod ord">
          <ac:chgData name="Eldert Grootenboer" userId="86a8f506-bb1c-4964-839a-78287daf85b1" providerId="ADAL" clId="{D15DFA32-D012-4553-B229-CADD82DF19E7}" dt="2023-05-11T21:05:13.548" v="2146" actId="20577"/>
          <ac:spMkLst>
            <pc:docMk/>
            <pc:sldMk cId="3314970487" sldId="2076138363"/>
            <ac:spMk id="3" creationId="{4758B70C-B470-DEBC-F6DD-5478ACC226B7}"/>
          </ac:spMkLst>
        </pc:spChg>
        <pc:spChg chg="add del">
          <ac:chgData name="Eldert Grootenboer" userId="86a8f506-bb1c-4964-839a-78287daf85b1" providerId="ADAL" clId="{D15DFA32-D012-4553-B229-CADD82DF19E7}" dt="2023-05-11T20:24:00.111" v="1212"/>
          <ac:spMkLst>
            <pc:docMk/>
            <pc:sldMk cId="3314970487" sldId="2076138363"/>
            <ac:spMk id="4" creationId="{AEF7625D-CEBC-997E-D43C-6B94A5F8B0B4}"/>
          </ac:spMkLst>
        </pc:spChg>
        <pc:spChg chg="add del mod ord">
          <ac:chgData name="Eldert Grootenboer" userId="86a8f506-bb1c-4964-839a-78287daf85b1" providerId="ADAL" clId="{D15DFA32-D012-4553-B229-CADD82DF19E7}" dt="2023-05-11T20:53:15.289" v="1891" actId="22"/>
          <ac:spMkLst>
            <pc:docMk/>
            <pc:sldMk cId="3314970487" sldId="2076138363"/>
            <ac:spMk id="5" creationId="{C672B442-C3DA-077A-FC1B-260AE1415F46}"/>
          </ac:spMkLst>
        </pc:spChg>
        <pc:picChg chg="add mod ord">
          <ac:chgData name="Eldert Grootenboer" userId="86a8f506-bb1c-4964-839a-78287daf85b1" providerId="ADAL" clId="{D15DFA32-D012-4553-B229-CADD82DF19E7}" dt="2023-05-11T21:04:23.346" v="2132"/>
          <ac:picMkLst>
            <pc:docMk/>
            <pc:sldMk cId="3314970487" sldId="2076138363"/>
            <ac:picMk id="7" creationId="{B234AD58-39B3-E3CB-6941-3AFB5AED02DD}"/>
          </ac:picMkLst>
        </pc:picChg>
      </pc:sldChg>
      <pc:sldChg chg="addSp delSp modSp new del mod modClrScheme chgLayout modNotesTx">
        <pc:chgData name="Eldert Grootenboer" userId="86a8f506-bb1c-4964-839a-78287daf85b1" providerId="ADAL" clId="{D15DFA32-D012-4553-B229-CADD82DF19E7}" dt="2023-05-11T21:08:01.715" v="2184" actId="47"/>
        <pc:sldMkLst>
          <pc:docMk/>
          <pc:sldMk cId="1054172649" sldId="2076138364"/>
        </pc:sldMkLst>
        <pc:spChg chg="mod ord">
          <ac:chgData name="Eldert Grootenboer" userId="86a8f506-bb1c-4964-839a-78287daf85b1" providerId="ADAL" clId="{D15DFA32-D012-4553-B229-CADD82DF19E7}" dt="2023-05-11T20:33:58.221" v="1791" actId="700"/>
          <ac:spMkLst>
            <pc:docMk/>
            <pc:sldMk cId="1054172649" sldId="2076138364"/>
            <ac:spMk id="2" creationId="{C4CCC21A-464D-E818-A941-09ED6DA24F6D}"/>
          </ac:spMkLst>
        </pc:spChg>
        <pc:spChg chg="mod ord">
          <ac:chgData name="Eldert Grootenboer" userId="86a8f506-bb1c-4964-839a-78287daf85b1" providerId="ADAL" clId="{D15DFA32-D012-4553-B229-CADD82DF19E7}" dt="2023-05-11T20:33:58.221" v="1791" actId="700"/>
          <ac:spMkLst>
            <pc:docMk/>
            <pc:sldMk cId="1054172649" sldId="2076138364"/>
            <ac:spMk id="3" creationId="{4ED8F912-AB3C-CBB5-4A82-A8F92FD7A3B2}"/>
          </ac:spMkLst>
        </pc:spChg>
        <pc:spChg chg="add del mod ord">
          <ac:chgData name="Eldert Grootenboer" userId="86a8f506-bb1c-4964-839a-78287daf85b1" providerId="ADAL" clId="{D15DFA32-D012-4553-B229-CADD82DF19E7}" dt="2023-05-11T20:38:18.838" v="1820"/>
          <ac:spMkLst>
            <pc:docMk/>
            <pc:sldMk cId="1054172649" sldId="2076138364"/>
            <ac:spMk id="4" creationId="{ECA15191-21E5-5C5F-8108-BD30DAF992B7}"/>
          </ac:spMkLst>
        </pc:spChg>
        <pc:spChg chg="add del mod">
          <ac:chgData name="Eldert Grootenboer" userId="86a8f506-bb1c-4964-839a-78287daf85b1" providerId="ADAL" clId="{D15DFA32-D012-4553-B229-CADD82DF19E7}" dt="2023-05-11T20:36:02.927" v="1814"/>
          <ac:spMkLst>
            <pc:docMk/>
            <pc:sldMk cId="1054172649" sldId="2076138364"/>
            <ac:spMk id="5" creationId="{FD0525E5-81AC-8D30-66FC-D468D00A6725}"/>
          </ac:spMkLst>
        </pc:spChg>
        <pc:spChg chg="add del mod">
          <ac:chgData name="Eldert Grootenboer" userId="86a8f506-bb1c-4964-839a-78287daf85b1" providerId="ADAL" clId="{D15DFA32-D012-4553-B229-CADD82DF19E7}" dt="2023-05-11T20:39:04.747" v="1828" actId="22"/>
          <ac:spMkLst>
            <pc:docMk/>
            <pc:sldMk cId="1054172649" sldId="2076138364"/>
            <ac:spMk id="9" creationId="{8BA46E7D-09B9-9BD9-3068-F363981CD77A}"/>
          </ac:spMkLst>
        </pc:spChg>
        <pc:spChg chg="add del mod">
          <ac:chgData name="Eldert Grootenboer" userId="86a8f506-bb1c-4964-839a-78287daf85b1" providerId="ADAL" clId="{D15DFA32-D012-4553-B229-CADD82DF19E7}" dt="2023-05-11T20:40:45.699" v="1833" actId="22"/>
          <ac:spMkLst>
            <pc:docMk/>
            <pc:sldMk cId="1054172649" sldId="2076138364"/>
            <ac:spMk id="13" creationId="{9EB908C8-B19C-9A2A-B702-73D2B9963C43}"/>
          </ac:spMkLst>
        </pc:spChg>
        <pc:picChg chg="add del mod">
          <ac:chgData name="Eldert Grootenboer" userId="86a8f506-bb1c-4964-839a-78287daf85b1" providerId="ADAL" clId="{D15DFA32-D012-4553-B229-CADD82DF19E7}" dt="2023-05-11T20:38:44.716" v="1827" actId="21"/>
          <ac:picMkLst>
            <pc:docMk/>
            <pc:sldMk cId="1054172649" sldId="2076138364"/>
            <ac:picMk id="7" creationId="{8CAD2976-4F96-F348-C1E6-AC987F203EE3}"/>
          </ac:picMkLst>
        </pc:picChg>
        <pc:picChg chg="add del mod ord">
          <ac:chgData name="Eldert Grootenboer" userId="86a8f506-bb1c-4964-839a-78287daf85b1" providerId="ADAL" clId="{D15DFA32-D012-4553-B229-CADD82DF19E7}" dt="2023-05-11T20:40:39.206" v="1832" actId="478"/>
          <ac:picMkLst>
            <pc:docMk/>
            <pc:sldMk cId="1054172649" sldId="2076138364"/>
            <ac:picMk id="11" creationId="{C91AB74C-57A6-7A70-D9BA-E4D4FF70CD5E}"/>
          </ac:picMkLst>
        </pc:picChg>
        <pc:picChg chg="add mod ord">
          <ac:chgData name="Eldert Grootenboer" userId="86a8f506-bb1c-4964-839a-78287daf85b1" providerId="ADAL" clId="{D15DFA32-D012-4553-B229-CADD82DF19E7}" dt="2023-05-11T20:40:45.699" v="1833" actId="22"/>
          <ac:picMkLst>
            <pc:docMk/>
            <pc:sldMk cId="1054172649" sldId="2076138364"/>
            <ac:picMk id="15" creationId="{31427C77-B2C3-CD4E-5947-AFECB16A142E}"/>
          </ac:picMkLst>
        </pc:picChg>
      </pc:sldChg>
      <pc:sldChg chg="addSp delSp modSp new del mod modClrScheme chgLayout">
        <pc:chgData name="Eldert Grootenboer" userId="86a8f506-bb1c-4964-839a-78287daf85b1" providerId="ADAL" clId="{D15DFA32-D012-4553-B229-CADD82DF19E7}" dt="2023-05-11T21:08:30.035" v="2193" actId="47"/>
        <pc:sldMkLst>
          <pc:docMk/>
          <pc:sldMk cId="4166412021" sldId="2076138365"/>
        </pc:sldMkLst>
        <pc:spChg chg="mod ord">
          <ac:chgData name="Eldert Grootenboer" userId="86a8f506-bb1c-4964-839a-78287daf85b1" providerId="ADAL" clId="{D15DFA32-D012-4553-B229-CADD82DF19E7}" dt="2023-05-11T20:34:01.167" v="1792" actId="700"/>
          <ac:spMkLst>
            <pc:docMk/>
            <pc:sldMk cId="4166412021" sldId="2076138365"/>
            <ac:spMk id="2" creationId="{BC60EA3F-5504-14A7-53CD-2D8D6AE9AC72}"/>
          </ac:spMkLst>
        </pc:spChg>
        <pc:spChg chg="mod ord">
          <ac:chgData name="Eldert Grootenboer" userId="86a8f506-bb1c-4964-839a-78287daf85b1" providerId="ADAL" clId="{D15DFA32-D012-4553-B229-CADD82DF19E7}" dt="2023-05-11T20:34:11.357" v="1812" actId="20577"/>
          <ac:spMkLst>
            <pc:docMk/>
            <pc:sldMk cId="4166412021" sldId="2076138365"/>
            <ac:spMk id="3" creationId="{7A13BF95-3B10-B4C5-0A0B-E42733ABF64C}"/>
          </ac:spMkLst>
        </pc:spChg>
        <pc:spChg chg="add del mod ord">
          <ac:chgData name="Eldert Grootenboer" userId="86a8f506-bb1c-4964-839a-78287daf85b1" providerId="ADAL" clId="{D15DFA32-D012-4553-B229-CADD82DF19E7}" dt="2023-05-11T20:40:33.118" v="1831" actId="22"/>
          <ac:spMkLst>
            <pc:docMk/>
            <pc:sldMk cId="4166412021" sldId="2076138365"/>
            <ac:spMk id="4" creationId="{B9DC3D6A-74AB-4B5D-1CD6-5379347B9081}"/>
          </ac:spMkLst>
        </pc:spChg>
        <pc:picChg chg="add mod ord">
          <ac:chgData name="Eldert Grootenboer" userId="86a8f506-bb1c-4964-839a-78287daf85b1" providerId="ADAL" clId="{D15DFA32-D012-4553-B229-CADD82DF19E7}" dt="2023-05-11T20:40:33.118" v="1831" actId="22"/>
          <ac:picMkLst>
            <pc:docMk/>
            <pc:sldMk cId="4166412021" sldId="2076138365"/>
            <ac:picMk id="6" creationId="{A8EB19E8-28A0-6599-9E4C-A2A0A461AA6C}"/>
          </ac:picMkLst>
        </pc:picChg>
      </pc:sldChg>
      <pc:sldChg chg="addSp delSp modSp new del mod modNotesTx">
        <pc:chgData name="Eldert Grootenboer" userId="86a8f506-bb1c-4964-839a-78287daf85b1" providerId="ADAL" clId="{D15DFA32-D012-4553-B229-CADD82DF19E7}" dt="2023-05-11T21:08:56.767" v="2202" actId="47"/>
        <pc:sldMkLst>
          <pc:docMk/>
          <pc:sldMk cId="2067153520" sldId="2076138366"/>
        </pc:sldMkLst>
        <pc:spChg chg="mod">
          <ac:chgData name="Eldert Grootenboer" userId="86a8f506-bb1c-4964-839a-78287daf85b1" providerId="ADAL" clId="{D15DFA32-D012-4553-B229-CADD82DF19E7}" dt="2023-05-11T20:53:48.758" v="1909" actId="20577"/>
          <ac:spMkLst>
            <pc:docMk/>
            <pc:sldMk cId="2067153520" sldId="2076138366"/>
            <ac:spMk id="2" creationId="{8D1CF4F1-3373-8D79-4090-4022E46916D0}"/>
          </ac:spMkLst>
        </pc:spChg>
        <pc:spChg chg="add del mod">
          <ac:chgData name="Eldert Grootenboer" userId="86a8f506-bb1c-4964-839a-78287daf85b1" providerId="ADAL" clId="{D15DFA32-D012-4553-B229-CADD82DF19E7}" dt="2023-05-11T20:58:36.003" v="2107" actId="20577"/>
          <ac:spMkLst>
            <pc:docMk/>
            <pc:sldMk cId="2067153520" sldId="2076138366"/>
            <ac:spMk id="3" creationId="{8FC85277-7F17-E8E7-159C-5A3C0DA60B07}"/>
          </ac:spMkLst>
        </pc:spChg>
        <pc:spChg chg="del">
          <ac:chgData name="Eldert Grootenboer" userId="86a8f506-bb1c-4964-839a-78287daf85b1" providerId="ADAL" clId="{D15DFA32-D012-4553-B229-CADD82DF19E7}" dt="2023-05-11T21:00:41.643" v="2108" actId="22"/>
          <ac:spMkLst>
            <pc:docMk/>
            <pc:sldMk cId="2067153520" sldId="2076138366"/>
            <ac:spMk id="4" creationId="{AC7F2AC5-0704-3120-DE27-64614456C8F4}"/>
          </ac:spMkLst>
        </pc:spChg>
        <pc:spChg chg="add del mod">
          <ac:chgData name="Eldert Grootenboer" userId="86a8f506-bb1c-4964-839a-78287daf85b1" providerId="ADAL" clId="{D15DFA32-D012-4553-B229-CADD82DF19E7}" dt="2023-05-11T20:53:51.236" v="1911"/>
          <ac:spMkLst>
            <pc:docMk/>
            <pc:sldMk cId="2067153520" sldId="2076138366"/>
            <ac:spMk id="5" creationId="{68CC71FE-183A-F75F-E314-4A633F7424B8}"/>
          </ac:spMkLst>
        </pc:spChg>
        <pc:picChg chg="add mod ord">
          <ac:chgData name="Eldert Grootenboer" userId="86a8f506-bb1c-4964-839a-78287daf85b1" providerId="ADAL" clId="{D15DFA32-D012-4553-B229-CADD82DF19E7}" dt="2023-05-11T21:00:41.643" v="2108" actId="22"/>
          <ac:picMkLst>
            <pc:docMk/>
            <pc:sldMk cId="2067153520" sldId="2076138366"/>
            <ac:picMk id="7" creationId="{64481391-28C5-F15A-DDE9-F76C2B4203DD}"/>
          </ac:picMkLst>
        </pc:picChg>
      </pc:sldChg>
      <pc:sldChg chg="add del">
        <pc:chgData name="Eldert Grootenboer" userId="86a8f506-bb1c-4964-839a-78287daf85b1" providerId="ADAL" clId="{D15DFA32-D012-4553-B229-CADD82DF19E7}" dt="2023-05-11T21:05:04.692" v="2141"/>
        <pc:sldMkLst>
          <pc:docMk/>
          <pc:sldMk cId="397822402" sldId="2076138367"/>
        </pc:sldMkLst>
      </pc:sldChg>
      <pc:sldChg chg="addSp delSp modSp add mod modTransition setBg modClrScheme modAnim setClrOvrMap delDesignElem chgLayout modNotesTx">
        <pc:chgData name="Eldert Grootenboer" userId="86a8f506-bb1c-4964-839a-78287daf85b1" providerId="ADAL" clId="{D15DFA32-D012-4553-B229-CADD82DF19E7}" dt="2023-05-11T22:49:12.131" v="3211"/>
        <pc:sldMkLst>
          <pc:docMk/>
          <pc:sldMk cId="428320421" sldId="2076138367"/>
        </pc:sldMkLst>
        <pc:spChg chg="mod ord">
          <ac:chgData name="Eldert Grootenboer" userId="86a8f506-bb1c-4964-839a-78287daf85b1" providerId="ADAL" clId="{D15DFA32-D012-4553-B229-CADD82DF19E7}" dt="2023-05-11T22:14:04.259" v="2731" actId="26606"/>
          <ac:spMkLst>
            <pc:docMk/>
            <pc:sldMk cId="428320421" sldId="2076138367"/>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28320421" sldId="2076138367"/>
            <ac:spMk id="3" creationId="{62AF018B-A9AA-1E63-BC5B-7913B55C4297}"/>
          </ac:spMkLst>
        </pc:spChg>
        <pc:spChg chg="add del mod">
          <ac:chgData name="Eldert Grootenboer" userId="86a8f506-bb1c-4964-839a-78287daf85b1" providerId="ADAL" clId="{D15DFA32-D012-4553-B229-CADD82DF19E7}" dt="2023-05-11T21:05:52.453" v="2161" actId="478"/>
          <ac:spMkLst>
            <pc:docMk/>
            <pc:sldMk cId="428320421" sldId="2076138367"/>
            <ac:spMk id="4" creationId="{10C13D41-5931-D339-490D-2491CC395129}"/>
          </ac:spMkLst>
        </pc:spChg>
        <pc:spChg chg="add mod ord">
          <ac:chgData name="Eldert Grootenboer" userId="86a8f506-bb1c-4964-839a-78287daf85b1" providerId="ADAL" clId="{D15DFA32-D012-4553-B229-CADD82DF19E7}" dt="2023-05-11T22:48:23.492" v="3200" actId="14100"/>
          <ac:spMkLst>
            <pc:docMk/>
            <pc:sldMk cId="428320421" sldId="2076138367"/>
            <ac:spMk id="4" creationId="{45F78A09-1C42-A7A7-804E-7F7D693AC1B8}"/>
          </ac:spMkLst>
        </pc:spChg>
        <pc:spChg chg="add del mod ord">
          <ac:chgData name="Eldert Grootenboer" userId="86a8f506-bb1c-4964-839a-78287daf85b1" providerId="ADAL" clId="{D15DFA32-D012-4553-B229-CADD82DF19E7}" dt="2023-05-11T21:45:35.749" v="2391" actId="700"/>
          <ac:spMkLst>
            <pc:docMk/>
            <pc:sldMk cId="428320421" sldId="2076138367"/>
            <ac:spMk id="5" creationId="{45DF759C-4EF0-3894-93E7-919CE452B035}"/>
          </ac:spMkLst>
        </pc:spChg>
        <pc:spChg chg="add del mod">
          <ac:chgData name="Eldert Grootenboer" userId="86a8f506-bb1c-4964-839a-78287daf85b1" providerId="ADAL" clId="{D15DFA32-D012-4553-B229-CADD82DF19E7}" dt="2023-05-11T21:46:26.886" v="2398" actId="6264"/>
          <ac:spMkLst>
            <pc:docMk/>
            <pc:sldMk cId="428320421" sldId="2076138367"/>
            <ac:spMk id="6" creationId="{5BE8FED4-B2FB-2C87-45EE-15200760BFA0}"/>
          </ac:spMkLst>
        </pc:spChg>
        <pc:spChg chg="del mod ord">
          <ac:chgData name="Eldert Grootenboer" userId="86a8f506-bb1c-4964-839a-78287daf85b1" providerId="ADAL" clId="{D15DFA32-D012-4553-B229-CADD82DF19E7}" dt="2023-05-11T21:05:45.366" v="2158" actId="478"/>
          <ac:spMkLst>
            <pc:docMk/>
            <pc:sldMk cId="428320421" sldId="2076138367"/>
            <ac:spMk id="6" creationId="{DBBE954C-DE2D-8821-1022-8B7EADD6BB53}"/>
          </ac:spMkLst>
        </pc:spChg>
        <pc:spChg chg="del mod ord">
          <ac:chgData name="Eldert Grootenboer" userId="86a8f506-bb1c-4964-839a-78287daf85b1" providerId="ADAL" clId="{D15DFA32-D012-4553-B229-CADD82DF19E7}" dt="2023-05-11T21:05:48.136" v="2159" actId="478"/>
          <ac:spMkLst>
            <pc:docMk/>
            <pc:sldMk cId="428320421" sldId="2076138367"/>
            <ac:spMk id="7" creationId="{368D4BC2-87A5-2523-8ABD-0B26B3F6E9B2}"/>
          </ac:spMkLst>
        </pc:spChg>
        <pc:spChg chg="add del mod">
          <ac:chgData name="Eldert Grootenboer" userId="86a8f506-bb1c-4964-839a-78287daf85b1" providerId="ADAL" clId="{D15DFA32-D012-4553-B229-CADD82DF19E7}" dt="2023-05-11T21:46:26.886" v="2398" actId="6264"/>
          <ac:spMkLst>
            <pc:docMk/>
            <pc:sldMk cId="428320421" sldId="2076138367"/>
            <ac:spMk id="7" creationId="{40DE63DF-C174-5CDF-A98D-95A66EAF60D3}"/>
          </ac:spMkLst>
        </pc:spChg>
        <pc:spChg chg="add del mod">
          <ac:chgData name="Eldert Grootenboer" userId="86a8f506-bb1c-4964-839a-78287daf85b1" providerId="ADAL" clId="{D15DFA32-D012-4553-B229-CADD82DF19E7}" dt="2023-05-11T21:05:50.734" v="2160" actId="478"/>
          <ac:spMkLst>
            <pc:docMk/>
            <pc:sldMk cId="428320421" sldId="2076138367"/>
            <ac:spMk id="8" creationId="{AEAE57E2-ED66-CE32-E94F-A5D605B52E7A}"/>
          </ac:spMkLst>
        </pc:spChg>
        <pc:spChg chg="add del mod">
          <ac:chgData name="Eldert Grootenboer" userId="86a8f506-bb1c-4964-839a-78287daf85b1" providerId="ADAL" clId="{D15DFA32-D012-4553-B229-CADD82DF19E7}" dt="2023-05-11T21:45:29.311" v="2387" actId="478"/>
          <ac:spMkLst>
            <pc:docMk/>
            <pc:sldMk cId="428320421" sldId="2076138367"/>
            <ac:spMk id="9" creationId="{7616B2D0-E3D9-EBB0-BCAA-99077069D188}"/>
          </ac:spMkLst>
        </pc:spChg>
        <pc:spChg chg="add del">
          <ac:chgData name="Eldert Grootenboer" userId="86a8f506-bb1c-4964-839a-78287daf85b1" providerId="ADAL" clId="{D15DFA32-D012-4553-B229-CADD82DF19E7}" dt="2023-05-11T21:46:19.182" v="2395" actId="26606"/>
          <ac:spMkLst>
            <pc:docMk/>
            <pc:sldMk cId="428320421" sldId="2076138367"/>
            <ac:spMk id="10" creationId="{9AA72BD9-2C5A-4EDC-931F-5AA08EACA0F3}"/>
          </ac:spMkLst>
        </pc:spChg>
        <pc:spChg chg="add del">
          <ac:chgData name="Eldert Grootenboer" userId="86a8f506-bb1c-4964-839a-78287daf85b1" providerId="ADAL" clId="{D15DFA32-D012-4553-B229-CADD82DF19E7}" dt="2023-05-11T21:30:57.645" v="2311" actId="6264"/>
          <ac:spMkLst>
            <pc:docMk/>
            <pc:sldMk cId="428320421" sldId="2076138367"/>
            <ac:spMk id="12" creationId="{7301F447-EEF7-48F5-AF73-7566EE7F64AD}"/>
          </ac:spMkLst>
        </pc:spChg>
        <pc:spChg chg="add del">
          <ac:chgData name="Eldert Grootenboer" userId="86a8f506-bb1c-4964-839a-78287daf85b1" providerId="ADAL" clId="{D15DFA32-D012-4553-B229-CADD82DF19E7}" dt="2023-05-11T21:46:19.182" v="2395" actId="26606"/>
          <ac:spMkLst>
            <pc:docMk/>
            <pc:sldMk cId="428320421" sldId="2076138367"/>
            <ac:spMk id="13" creationId="{DD3981AC-7B61-4947-BCF3-F7AA7FA385B9}"/>
          </ac:spMkLst>
        </pc:spChg>
        <pc:spChg chg="add del">
          <ac:chgData name="Eldert Grootenboer" userId="86a8f506-bb1c-4964-839a-78287daf85b1" providerId="ADAL" clId="{D15DFA32-D012-4553-B229-CADD82DF19E7}" dt="2023-05-11T21:30:57.645" v="2311" actId="6264"/>
          <ac:spMkLst>
            <pc:docMk/>
            <pc:sldMk cId="428320421" sldId="2076138367"/>
            <ac:spMk id="14" creationId="{F7117410-A2A4-4085-9ADC-46744551DBDE}"/>
          </ac:spMkLst>
        </pc:spChg>
        <pc:spChg chg="add del">
          <ac:chgData name="Eldert Grootenboer" userId="86a8f506-bb1c-4964-839a-78287daf85b1" providerId="ADAL" clId="{D15DFA32-D012-4553-B229-CADD82DF19E7}" dt="2023-05-11T21:46:19.182" v="2395" actId="26606"/>
          <ac:spMkLst>
            <pc:docMk/>
            <pc:sldMk cId="428320421" sldId="2076138367"/>
            <ac:spMk id="15" creationId="{55D4142C-5077-457F-A6AD-3FECFDB39685}"/>
          </ac:spMkLst>
        </pc:spChg>
        <pc:spChg chg="add del">
          <ac:chgData name="Eldert Grootenboer" userId="86a8f506-bb1c-4964-839a-78287daf85b1" providerId="ADAL" clId="{D15DFA32-D012-4553-B229-CADD82DF19E7}" dt="2023-05-11T21:30:57.645" v="2311" actId="6264"/>
          <ac:spMkLst>
            <pc:docMk/>
            <pc:sldMk cId="428320421" sldId="2076138367"/>
            <ac:spMk id="16" creationId="{99F74EB5-E547-4FB4-95F5-BCC788F3C4A0}"/>
          </ac:spMkLst>
        </pc:spChg>
        <pc:spChg chg="add del">
          <ac:chgData name="Eldert Grootenboer" userId="86a8f506-bb1c-4964-839a-78287daf85b1" providerId="ADAL" clId="{D15DFA32-D012-4553-B229-CADD82DF19E7}" dt="2023-05-11T21:46:19.182" v="2395" actId="26606"/>
          <ac:spMkLst>
            <pc:docMk/>
            <pc:sldMk cId="428320421" sldId="2076138367"/>
            <ac:spMk id="17" creationId="{7A5F0580-5EE9-419F-96EE-B6529EF6E7D0}"/>
          </ac:spMkLst>
        </pc:spChg>
        <pc:spChg chg="add del">
          <ac:chgData name="Eldert Grootenboer" userId="86a8f506-bb1c-4964-839a-78287daf85b1" providerId="ADAL" clId="{D15DFA32-D012-4553-B229-CADD82DF19E7}" dt="2023-05-11T21:51:13.160" v="2441" actId="26606"/>
          <ac:spMkLst>
            <pc:docMk/>
            <pc:sldMk cId="428320421" sldId="2076138367"/>
            <ac:spMk id="18" creationId="{04812C46-200A-4DEB-A05E-3ED6C68C2387}"/>
          </ac:spMkLst>
        </pc:spChg>
        <pc:spChg chg="add del">
          <ac:chgData name="Eldert Grootenboer" userId="86a8f506-bb1c-4964-839a-78287daf85b1" providerId="ADAL" clId="{D15DFA32-D012-4553-B229-CADD82DF19E7}" dt="2023-05-11T21:51:13.160" v="2441" actId="26606"/>
          <ac:spMkLst>
            <pc:docMk/>
            <pc:sldMk cId="428320421" sldId="2076138367"/>
            <ac:spMk id="20" creationId="{D1EA859B-E555-4109-94F3-6700E046E008}"/>
          </ac:spMkLst>
        </pc:spChg>
        <pc:spChg chg="add del">
          <ac:chgData name="Eldert Grootenboer" userId="86a8f506-bb1c-4964-839a-78287daf85b1" providerId="ADAL" clId="{D15DFA32-D012-4553-B229-CADD82DF19E7}" dt="2023-05-11T22:14:54.380" v="2740" actId="26606"/>
          <ac:spMkLst>
            <pc:docMk/>
            <pc:sldMk cId="428320421" sldId="2076138367"/>
            <ac:spMk id="25" creationId="{9AA72BD9-2C5A-4EDC-931F-5AA08EACA0F3}"/>
          </ac:spMkLst>
        </pc:spChg>
        <pc:spChg chg="add del">
          <ac:chgData name="Eldert Grootenboer" userId="86a8f506-bb1c-4964-839a-78287daf85b1" providerId="ADAL" clId="{D15DFA32-D012-4553-B229-CADD82DF19E7}" dt="2023-05-11T22:14:54.380" v="2740" actId="26606"/>
          <ac:spMkLst>
            <pc:docMk/>
            <pc:sldMk cId="428320421" sldId="2076138367"/>
            <ac:spMk id="27" creationId="{DD3981AC-7B61-4947-BCF3-F7AA7FA385B9}"/>
          </ac:spMkLst>
        </pc:spChg>
        <pc:spChg chg="add del">
          <ac:chgData name="Eldert Grootenboer" userId="86a8f506-bb1c-4964-839a-78287daf85b1" providerId="ADAL" clId="{D15DFA32-D012-4553-B229-CADD82DF19E7}" dt="2023-05-11T22:14:54.380" v="2740" actId="26606"/>
          <ac:spMkLst>
            <pc:docMk/>
            <pc:sldMk cId="428320421" sldId="2076138367"/>
            <ac:spMk id="29" creationId="{55D4142C-5077-457F-A6AD-3FECFDB39685}"/>
          </ac:spMkLst>
        </pc:spChg>
        <pc:spChg chg="add del">
          <ac:chgData name="Eldert Grootenboer" userId="86a8f506-bb1c-4964-839a-78287daf85b1" providerId="ADAL" clId="{D15DFA32-D012-4553-B229-CADD82DF19E7}" dt="2023-05-11T22:14:54.380" v="2740" actId="26606"/>
          <ac:spMkLst>
            <pc:docMk/>
            <pc:sldMk cId="428320421" sldId="2076138367"/>
            <ac:spMk id="31" creationId="{7A5F0580-5EE9-419F-96EE-B6529EF6E7D0}"/>
          </ac:spMkLst>
        </pc:spChg>
        <pc:spChg chg="add">
          <ac:chgData name="Eldert Grootenboer" userId="86a8f506-bb1c-4964-839a-78287daf85b1" providerId="ADAL" clId="{D15DFA32-D012-4553-B229-CADD82DF19E7}" dt="2023-05-11T22:14:54.380" v="2740" actId="26606"/>
          <ac:spMkLst>
            <pc:docMk/>
            <pc:sldMk cId="428320421" sldId="2076138367"/>
            <ac:spMk id="36" creationId="{9AA72BD9-2C5A-4EDC-931F-5AA08EACA0F3}"/>
          </ac:spMkLst>
        </pc:spChg>
        <pc:spChg chg="add">
          <ac:chgData name="Eldert Grootenboer" userId="86a8f506-bb1c-4964-839a-78287daf85b1" providerId="ADAL" clId="{D15DFA32-D012-4553-B229-CADD82DF19E7}" dt="2023-05-11T22:14:54.380" v="2740" actId="26606"/>
          <ac:spMkLst>
            <pc:docMk/>
            <pc:sldMk cId="428320421" sldId="2076138367"/>
            <ac:spMk id="38" creationId="{DD3981AC-7B61-4947-BCF3-F7AA7FA385B9}"/>
          </ac:spMkLst>
        </pc:spChg>
        <pc:spChg chg="add">
          <ac:chgData name="Eldert Grootenboer" userId="86a8f506-bb1c-4964-839a-78287daf85b1" providerId="ADAL" clId="{D15DFA32-D012-4553-B229-CADD82DF19E7}" dt="2023-05-11T22:14:54.380" v="2740" actId="26606"/>
          <ac:spMkLst>
            <pc:docMk/>
            <pc:sldMk cId="428320421" sldId="2076138367"/>
            <ac:spMk id="40" creationId="{55D4142C-5077-457F-A6AD-3FECFDB39685}"/>
          </ac:spMkLst>
        </pc:spChg>
        <pc:spChg chg="add">
          <ac:chgData name="Eldert Grootenboer" userId="86a8f506-bb1c-4964-839a-78287daf85b1" providerId="ADAL" clId="{D15DFA32-D012-4553-B229-CADD82DF19E7}" dt="2023-05-11T22:14:54.380" v="2740" actId="26606"/>
          <ac:spMkLst>
            <pc:docMk/>
            <pc:sldMk cId="428320421" sldId="2076138367"/>
            <ac:spMk id="42" creationId="{7A5F0580-5EE9-419F-96EE-B6529EF6E7D0}"/>
          </ac:spMkLst>
        </pc:spChg>
        <pc:spChg chg="add del">
          <ac:chgData name="Eldert Grootenboer" userId="86a8f506-bb1c-4964-839a-78287daf85b1" providerId="ADAL" clId="{D15DFA32-D012-4553-B229-CADD82DF19E7}" dt="2023-05-11T22:14:38.191" v="2737" actId="26606"/>
          <ac:spMkLst>
            <pc:docMk/>
            <pc:sldMk cId="428320421" sldId="2076138367"/>
            <ac:spMk id="13318" creationId="{9AA72BD9-2C5A-4EDC-931F-5AA08EACA0F3}"/>
          </ac:spMkLst>
        </pc:spChg>
        <pc:spChg chg="add del">
          <ac:chgData name="Eldert Grootenboer" userId="86a8f506-bb1c-4964-839a-78287daf85b1" providerId="ADAL" clId="{D15DFA32-D012-4553-B229-CADD82DF19E7}" dt="2023-05-11T22:14:04.259" v="2731" actId="26606"/>
          <ac:spMkLst>
            <pc:docMk/>
            <pc:sldMk cId="428320421" sldId="2076138367"/>
            <ac:spMk id="13319" creationId="{04812C46-200A-4DEB-A05E-3ED6C68C2387}"/>
          </ac:spMkLst>
        </pc:spChg>
        <pc:spChg chg="add del">
          <ac:chgData name="Eldert Grootenboer" userId="86a8f506-bb1c-4964-839a-78287daf85b1" providerId="ADAL" clId="{D15DFA32-D012-4553-B229-CADD82DF19E7}" dt="2023-05-11T22:14:04.259" v="2731" actId="26606"/>
          <ac:spMkLst>
            <pc:docMk/>
            <pc:sldMk cId="428320421" sldId="2076138367"/>
            <ac:spMk id="13321" creationId="{D1EA859B-E555-4109-94F3-6700E046E008}"/>
          </ac:spMkLst>
        </pc:spChg>
        <pc:spChg chg="add del">
          <ac:chgData name="Eldert Grootenboer" userId="86a8f506-bb1c-4964-839a-78287daf85b1" providerId="ADAL" clId="{D15DFA32-D012-4553-B229-CADD82DF19E7}" dt="2023-05-11T22:14:38.191" v="2737" actId="26606"/>
          <ac:spMkLst>
            <pc:docMk/>
            <pc:sldMk cId="428320421" sldId="2076138367"/>
            <ac:spMk id="13323" creationId="{DD3981AC-7B61-4947-BCF3-F7AA7FA385B9}"/>
          </ac:spMkLst>
        </pc:spChg>
        <pc:spChg chg="add del">
          <ac:chgData name="Eldert Grootenboer" userId="86a8f506-bb1c-4964-839a-78287daf85b1" providerId="ADAL" clId="{D15DFA32-D012-4553-B229-CADD82DF19E7}" dt="2023-05-11T22:14:38.191" v="2737" actId="26606"/>
          <ac:spMkLst>
            <pc:docMk/>
            <pc:sldMk cId="428320421" sldId="2076138367"/>
            <ac:spMk id="13325" creationId="{55D4142C-5077-457F-A6AD-3FECFDB39685}"/>
          </ac:spMkLst>
        </pc:spChg>
        <pc:spChg chg="add del">
          <ac:chgData name="Eldert Grootenboer" userId="86a8f506-bb1c-4964-839a-78287daf85b1" providerId="ADAL" clId="{D15DFA32-D012-4553-B229-CADD82DF19E7}" dt="2023-05-11T22:14:03.319" v="2730" actId="26606"/>
          <ac:spMkLst>
            <pc:docMk/>
            <pc:sldMk cId="428320421" sldId="2076138367"/>
            <ac:spMk id="13326" creationId="{8FC9BE17-9A7B-462D-AE50-3D8777387304}"/>
          </ac:spMkLst>
        </pc:spChg>
        <pc:spChg chg="add del">
          <ac:chgData name="Eldert Grootenboer" userId="86a8f506-bb1c-4964-839a-78287daf85b1" providerId="ADAL" clId="{D15DFA32-D012-4553-B229-CADD82DF19E7}" dt="2023-05-11T22:14:38.191" v="2737" actId="26606"/>
          <ac:spMkLst>
            <pc:docMk/>
            <pc:sldMk cId="428320421" sldId="2076138367"/>
            <ac:spMk id="13327" creationId="{7A5F0580-5EE9-419F-96EE-B6529EF6E7D0}"/>
          </ac:spMkLst>
        </pc:spChg>
        <pc:spChg chg="add del">
          <ac:chgData name="Eldert Grootenboer" userId="86a8f506-bb1c-4964-839a-78287daf85b1" providerId="ADAL" clId="{D15DFA32-D012-4553-B229-CADD82DF19E7}" dt="2023-05-11T22:14:03.319" v="2730" actId="26606"/>
          <ac:spMkLst>
            <pc:docMk/>
            <pc:sldMk cId="428320421" sldId="2076138367"/>
            <ac:spMk id="13328" creationId="{3EBE8569-6AEC-4B8C-8D53-2DE337CDBA65}"/>
          </ac:spMkLst>
        </pc:spChg>
        <pc:spChg chg="add del">
          <ac:chgData name="Eldert Grootenboer" userId="86a8f506-bb1c-4964-839a-78287daf85b1" providerId="ADAL" clId="{D15DFA32-D012-4553-B229-CADD82DF19E7}" dt="2023-05-11T22:14:03.319" v="2730" actId="26606"/>
          <ac:spMkLst>
            <pc:docMk/>
            <pc:sldMk cId="428320421" sldId="2076138367"/>
            <ac:spMk id="13330" creationId="{55D4142C-5077-457F-A6AD-3FECFDB39685}"/>
          </ac:spMkLst>
        </pc:spChg>
        <pc:spChg chg="add del">
          <ac:chgData name="Eldert Grootenboer" userId="86a8f506-bb1c-4964-839a-78287daf85b1" providerId="ADAL" clId="{D15DFA32-D012-4553-B229-CADD82DF19E7}" dt="2023-05-11T22:14:03.319" v="2730" actId="26606"/>
          <ac:spMkLst>
            <pc:docMk/>
            <pc:sldMk cId="428320421" sldId="2076138367"/>
            <ac:spMk id="13332" creationId="{7A5F0580-5EE9-419F-96EE-B6529EF6E7D0}"/>
          </ac:spMkLst>
        </pc:spChg>
        <pc:spChg chg="add del">
          <ac:chgData name="Eldert Grootenboer" userId="86a8f506-bb1c-4964-839a-78287daf85b1" providerId="ADAL" clId="{D15DFA32-D012-4553-B229-CADD82DF19E7}" dt="2023-05-11T22:14:02.081" v="2727" actId="26606"/>
          <ac:spMkLst>
            <pc:docMk/>
            <pc:sldMk cId="428320421" sldId="2076138367"/>
            <ac:spMk id="13337" creationId="{3EAF38DC-B069-4F74-89ED-92C7579C3D26}"/>
          </ac:spMkLst>
        </pc:spChg>
        <pc:spChg chg="add del">
          <ac:chgData name="Eldert Grootenboer" userId="86a8f506-bb1c-4964-839a-78287daf85b1" providerId="ADAL" clId="{D15DFA32-D012-4553-B229-CADD82DF19E7}" dt="2023-05-11T22:14:02.081" v="2727" actId="26606"/>
          <ac:spMkLst>
            <pc:docMk/>
            <pc:sldMk cId="428320421" sldId="2076138367"/>
            <ac:spMk id="13339" creationId="{83549E37-C86B-4401-90BD-D8BF83859F14}"/>
          </ac:spMkLst>
        </pc:spChg>
        <pc:spChg chg="add del">
          <ac:chgData name="Eldert Grootenboer" userId="86a8f506-bb1c-4964-839a-78287daf85b1" providerId="ADAL" clId="{D15DFA32-D012-4553-B229-CADD82DF19E7}" dt="2023-05-11T22:14:02.081" v="2727" actId="26606"/>
          <ac:spMkLst>
            <pc:docMk/>
            <pc:sldMk cId="428320421" sldId="2076138367"/>
            <ac:spMk id="13341" creationId="{8A17784E-76D8-4521-A77D-0D2EBB923004}"/>
          </ac:spMkLst>
        </pc:spChg>
        <pc:spChg chg="add del">
          <ac:chgData name="Eldert Grootenboer" userId="86a8f506-bb1c-4964-839a-78287daf85b1" providerId="ADAL" clId="{D15DFA32-D012-4553-B229-CADD82DF19E7}" dt="2023-05-11T22:14:02.081" v="2727" actId="26606"/>
          <ac:spMkLst>
            <pc:docMk/>
            <pc:sldMk cId="428320421" sldId="2076138367"/>
            <ac:spMk id="13343" creationId="{7A0CBFF4-EA32-4FE2-BA6B-8F3A6E6ED144}"/>
          </ac:spMkLst>
        </pc:spChg>
        <pc:spChg chg="add del">
          <ac:chgData name="Eldert Grootenboer" userId="86a8f506-bb1c-4964-839a-78287daf85b1" providerId="ADAL" clId="{D15DFA32-D012-4553-B229-CADD82DF19E7}" dt="2023-05-11T22:14:02.081" v="2727" actId="26606"/>
          <ac:spMkLst>
            <pc:docMk/>
            <pc:sldMk cId="428320421" sldId="2076138367"/>
            <ac:spMk id="13345" creationId="{FC8D5885-2804-4D3C-BE31-902E4D3279B0}"/>
          </ac:spMkLst>
        </pc:spChg>
        <pc:spChg chg="add del">
          <ac:chgData name="Eldert Grootenboer" userId="86a8f506-bb1c-4964-839a-78287daf85b1" providerId="ADAL" clId="{D15DFA32-D012-4553-B229-CADD82DF19E7}" dt="2023-05-11T22:14:01.814" v="2726" actId="26606"/>
          <ac:spMkLst>
            <pc:docMk/>
            <pc:sldMk cId="428320421" sldId="2076138367"/>
            <ac:spMk id="13350" creationId="{21A75659-5A6F-4F77-9679-678A00B9D8DC}"/>
          </ac:spMkLst>
        </pc:spChg>
        <pc:spChg chg="add del">
          <ac:chgData name="Eldert Grootenboer" userId="86a8f506-bb1c-4964-839a-78287daf85b1" providerId="ADAL" clId="{D15DFA32-D012-4553-B229-CADD82DF19E7}" dt="2023-05-11T22:14:01.814" v="2726" actId="26606"/>
          <ac:spMkLst>
            <pc:docMk/>
            <pc:sldMk cId="428320421" sldId="2076138367"/>
            <ac:spMk id="13352" creationId="{E30A3A45-140E-431E-AED0-07EF836310B3}"/>
          </ac:spMkLst>
        </pc:spChg>
        <pc:spChg chg="add del">
          <ac:chgData name="Eldert Grootenboer" userId="86a8f506-bb1c-4964-839a-78287daf85b1" providerId="ADAL" clId="{D15DFA32-D012-4553-B229-CADD82DF19E7}" dt="2023-05-11T22:14:01.814" v="2726" actId="26606"/>
          <ac:spMkLst>
            <pc:docMk/>
            <pc:sldMk cId="428320421" sldId="2076138367"/>
            <ac:spMk id="13354" creationId="{55D4142C-5077-457F-A6AD-3FECFDB39685}"/>
          </ac:spMkLst>
        </pc:spChg>
        <pc:spChg chg="add del">
          <ac:chgData name="Eldert Grootenboer" userId="86a8f506-bb1c-4964-839a-78287daf85b1" providerId="ADAL" clId="{D15DFA32-D012-4553-B229-CADD82DF19E7}" dt="2023-05-11T22:14:01.814" v="2726" actId="26606"/>
          <ac:spMkLst>
            <pc:docMk/>
            <pc:sldMk cId="428320421" sldId="2076138367"/>
            <ac:spMk id="13356" creationId="{7A5F0580-5EE9-419F-96EE-B6529EF6E7D0}"/>
          </ac:spMkLst>
        </pc:spChg>
        <pc:picChg chg="add mod ord">
          <ac:chgData name="Eldert Grootenboer" userId="86a8f506-bb1c-4964-839a-78287daf85b1" providerId="ADAL" clId="{D15DFA32-D012-4553-B229-CADD82DF19E7}" dt="2023-05-11T22:14:54.380" v="2740" actId="26606"/>
          <ac:picMkLst>
            <pc:docMk/>
            <pc:sldMk cId="428320421" sldId="2076138367"/>
            <ac:picMk id="8" creationId="{864C24CC-BDFA-E4F7-FC09-1003677A76AC}"/>
          </ac:picMkLst>
        </pc:picChg>
        <pc:picChg chg="add del">
          <ac:chgData name="Eldert Grootenboer" userId="86a8f506-bb1c-4964-839a-78287daf85b1" providerId="ADAL" clId="{D15DFA32-D012-4553-B229-CADD82DF19E7}" dt="2023-05-11T21:46:19.182" v="2395" actId="26606"/>
          <ac:picMkLst>
            <pc:docMk/>
            <pc:sldMk cId="428320421" sldId="2076138367"/>
            <ac:picMk id="11" creationId="{44F81067-245C-6DCE-E5A1-F956B67AF79A}"/>
          </ac:picMkLst>
        </pc:picChg>
        <pc:picChg chg="add del mod">
          <ac:chgData name="Eldert Grootenboer" userId="86a8f506-bb1c-4964-839a-78287daf85b1" providerId="ADAL" clId="{D15DFA32-D012-4553-B229-CADD82DF19E7}" dt="2023-05-11T22:14:07.384" v="2734" actId="478"/>
          <ac:picMkLst>
            <pc:docMk/>
            <pc:sldMk cId="428320421" sldId="2076138367"/>
            <ac:picMk id="19" creationId="{3E83A767-F3C9-D9E3-86F7-B19A8E80A238}"/>
          </ac:picMkLst>
        </pc:picChg>
        <pc:picChg chg="add del mod ord">
          <ac:chgData name="Eldert Grootenboer" userId="86a8f506-bb1c-4964-839a-78287daf85b1" providerId="ADAL" clId="{D15DFA32-D012-4553-B229-CADD82DF19E7}" dt="2023-05-11T22:14:04.768" v="2732"/>
          <ac:picMkLst>
            <pc:docMk/>
            <pc:sldMk cId="428320421" sldId="2076138367"/>
            <ac:picMk id="13314" creationId="{7817F2DC-2985-E303-23F9-F969D7A68412}"/>
          </ac:picMkLst>
        </pc:picChg>
        <pc:picChg chg="add del mod ord">
          <ac:chgData name="Eldert Grootenboer" userId="86a8f506-bb1c-4964-839a-78287daf85b1" providerId="ADAL" clId="{D15DFA32-D012-4553-B229-CADD82DF19E7}" dt="2023-05-11T22:14:39.006" v="2738"/>
          <ac:picMkLst>
            <pc:docMk/>
            <pc:sldMk cId="428320421" sldId="2076138367"/>
            <ac:picMk id="13316" creationId="{0AAD4A96-6F40-58FF-C1E8-B9F3EAD3F03B}"/>
          </ac:picMkLst>
        </pc:picChg>
      </pc:sldChg>
      <pc:sldChg chg="addSp delSp add del setBg delDesignElem">
        <pc:chgData name="Eldert Grootenboer" userId="86a8f506-bb1c-4964-839a-78287daf85b1" providerId="ADAL" clId="{D15DFA32-D012-4553-B229-CADD82DF19E7}" dt="2023-05-11T21:05:00.070" v="2139"/>
        <pc:sldMkLst>
          <pc:docMk/>
          <pc:sldMk cId="1899402968" sldId="2076138367"/>
        </pc:sldMkLst>
        <pc:spChg chg="add del">
          <ac:chgData name="Eldert Grootenboer" userId="86a8f506-bb1c-4964-839a-78287daf85b1" providerId="ADAL" clId="{D15DFA32-D012-4553-B229-CADD82DF19E7}" dt="2023-05-11T21:05:00.070" v="2139"/>
          <ac:spMkLst>
            <pc:docMk/>
            <pc:sldMk cId="1899402968" sldId="2076138367"/>
            <ac:spMk id="12" creationId="{7301F447-EEF7-48F5-AF73-7566EE7F64AD}"/>
          </ac:spMkLst>
        </pc:spChg>
        <pc:spChg chg="add del">
          <ac:chgData name="Eldert Grootenboer" userId="86a8f506-bb1c-4964-839a-78287daf85b1" providerId="ADAL" clId="{D15DFA32-D012-4553-B229-CADD82DF19E7}" dt="2023-05-11T21:05:00.070" v="2139"/>
          <ac:spMkLst>
            <pc:docMk/>
            <pc:sldMk cId="1899402968" sldId="2076138367"/>
            <ac:spMk id="14" creationId="{F7117410-A2A4-4085-9ADC-46744551DBDE}"/>
          </ac:spMkLst>
        </pc:spChg>
        <pc:spChg chg="add del">
          <ac:chgData name="Eldert Grootenboer" userId="86a8f506-bb1c-4964-839a-78287daf85b1" providerId="ADAL" clId="{D15DFA32-D012-4553-B229-CADD82DF19E7}" dt="2023-05-11T21:05:00.070" v="2139"/>
          <ac:spMkLst>
            <pc:docMk/>
            <pc:sldMk cId="1899402968"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5:21.029" v="2152"/>
        <pc:sldMkLst>
          <pc:docMk/>
          <pc:sldMk cId="2221223116" sldId="2076138367"/>
        </pc:sldMkLst>
        <pc:spChg chg="add del">
          <ac:chgData name="Eldert Grootenboer" userId="86a8f506-bb1c-4964-839a-78287daf85b1" providerId="ADAL" clId="{D15DFA32-D012-4553-B229-CADD82DF19E7}" dt="2023-05-11T21:05:21.029" v="2152"/>
          <ac:spMkLst>
            <pc:docMk/>
            <pc:sldMk cId="2221223116" sldId="2076138367"/>
            <ac:spMk id="12" creationId="{7301F447-EEF7-48F5-AF73-7566EE7F64AD}"/>
          </ac:spMkLst>
        </pc:spChg>
        <pc:spChg chg="add del">
          <ac:chgData name="Eldert Grootenboer" userId="86a8f506-bb1c-4964-839a-78287daf85b1" providerId="ADAL" clId="{D15DFA32-D012-4553-B229-CADD82DF19E7}" dt="2023-05-11T21:05:21.029" v="2152"/>
          <ac:spMkLst>
            <pc:docMk/>
            <pc:sldMk cId="2221223116" sldId="2076138367"/>
            <ac:spMk id="14" creationId="{F7117410-A2A4-4085-9ADC-46744551DBDE}"/>
          </ac:spMkLst>
        </pc:spChg>
        <pc:spChg chg="add del">
          <ac:chgData name="Eldert Grootenboer" userId="86a8f506-bb1c-4964-839a-78287daf85b1" providerId="ADAL" clId="{D15DFA32-D012-4553-B229-CADD82DF19E7}" dt="2023-05-11T21:05:21.029" v="2152"/>
          <ac:spMkLst>
            <pc:docMk/>
            <pc:sldMk cId="2221223116"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4:56.634" v="2136"/>
        <pc:sldMkLst>
          <pc:docMk/>
          <pc:sldMk cId="3518643086" sldId="2076138367"/>
        </pc:sldMkLst>
        <pc:spChg chg="add del">
          <ac:chgData name="Eldert Grootenboer" userId="86a8f506-bb1c-4964-839a-78287daf85b1" providerId="ADAL" clId="{D15DFA32-D012-4553-B229-CADD82DF19E7}" dt="2023-05-11T21:04:56.634" v="2136"/>
          <ac:spMkLst>
            <pc:docMk/>
            <pc:sldMk cId="3518643086" sldId="2076138367"/>
            <ac:spMk id="12" creationId="{7301F447-EEF7-48F5-AF73-7566EE7F64AD}"/>
          </ac:spMkLst>
        </pc:spChg>
        <pc:spChg chg="add del">
          <ac:chgData name="Eldert Grootenboer" userId="86a8f506-bb1c-4964-839a-78287daf85b1" providerId="ADAL" clId="{D15DFA32-D012-4553-B229-CADD82DF19E7}" dt="2023-05-11T21:04:56.634" v="2136"/>
          <ac:spMkLst>
            <pc:docMk/>
            <pc:sldMk cId="3518643086" sldId="2076138367"/>
            <ac:spMk id="14" creationId="{F7117410-A2A4-4085-9ADC-46744551DBDE}"/>
          </ac:spMkLst>
        </pc:spChg>
        <pc:spChg chg="add del">
          <ac:chgData name="Eldert Grootenboer" userId="86a8f506-bb1c-4964-839a-78287daf85b1" providerId="ADAL" clId="{D15DFA32-D012-4553-B229-CADD82DF19E7}" dt="2023-05-11T21:04:56.634" v="2136"/>
          <ac:spMkLst>
            <pc:docMk/>
            <pc:sldMk cId="3518643086" sldId="2076138367"/>
            <ac:spMk id="16" creationId="{99F74EB5-E547-4FB4-95F5-BCC788F3C4A0}"/>
          </ac:spMkLst>
        </pc:spChg>
      </pc:sldChg>
      <pc:sldChg chg="addSp delSp add del setBg delDesignElem">
        <pc:chgData name="Eldert Grootenboer" userId="86a8f506-bb1c-4964-839a-78287daf85b1" providerId="ADAL" clId="{D15DFA32-D012-4553-B229-CADD82DF19E7}" dt="2023-05-11T21:07:08.265" v="2167"/>
        <pc:sldMkLst>
          <pc:docMk/>
          <pc:sldMk cId="3287767991" sldId="2076138368"/>
        </pc:sldMkLst>
        <pc:spChg chg="add del">
          <ac:chgData name="Eldert Grootenboer" userId="86a8f506-bb1c-4964-839a-78287daf85b1" providerId="ADAL" clId="{D15DFA32-D012-4553-B229-CADD82DF19E7}" dt="2023-05-11T21:07:08.265" v="2167"/>
          <ac:spMkLst>
            <pc:docMk/>
            <pc:sldMk cId="3287767991" sldId="2076138368"/>
            <ac:spMk id="12" creationId="{7301F447-EEF7-48F5-AF73-7566EE7F64AD}"/>
          </ac:spMkLst>
        </pc:spChg>
        <pc:spChg chg="add del">
          <ac:chgData name="Eldert Grootenboer" userId="86a8f506-bb1c-4964-839a-78287daf85b1" providerId="ADAL" clId="{D15DFA32-D012-4553-B229-CADD82DF19E7}" dt="2023-05-11T21:07:08.265" v="2167"/>
          <ac:spMkLst>
            <pc:docMk/>
            <pc:sldMk cId="3287767991" sldId="2076138368"/>
            <ac:spMk id="14" creationId="{F7117410-A2A4-4085-9ADC-46744551DBDE}"/>
          </ac:spMkLst>
        </pc:spChg>
        <pc:spChg chg="add del">
          <ac:chgData name="Eldert Grootenboer" userId="86a8f506-bb1c-4964-839a-78287daf85b1" providerId="ADAL" clId="{D15DFA32-D012-4553-B229-CADD82DF19E7}" dt="2023-05-11T21:07:08.265" v="2167"/>
          <ac:spMkLst>
            <pc:docMk/>
            <pc:sldMk cId="3287767991" sldId="2076138368"/>
            <ac:spMk id="16" creationId="{99F74EB5-E547-4FB4-95F5-BCC788F3C4A0}"/>
          </ac:spMkLst>
        </pc:spChg>
      </pc:sldChg>
      <pc:sldChg chg="addSp delSp modSp add del mod delDesignElem chgLayout">
        <pc:chgData name="Eldert Grootenboer" userId="86a8f506-bb1c-4964-839a-78287daf85b1" providerId="ADAL" clId="{D15DFA32-D012-4553-B229-CADD82DF19E7}" dt="2023-05-11T21:54:17.570" v="2465" actId="47"/>
        <pc:sldMkLst>
          <pc:docMk/>
          <pc:sldMk cId="4015012351" sldId="2076138368"/>
        </pc:sldMkLst>
        <pc:spChg chg="mod ord">
          <ac:chgData name="Eldert Grootenboer" userId="86a8f506-bb1c-4964-839a-78287daf85b1" providerId="ADAL" clId="{D15DFA32-D012-4553-B229-CADD82DF19E7}" dt="2023-05-11T21:33:18.240" v="2331"/>
          <ac:spMkLst>
            <pc:docMk/>
            <pc:sldMk cId="4015012351" sldId="2076138368"/>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015012351" sldId="2076138368"/>
            <ac:spMk id="3" creationId="{ADB50B68-5ADB-294F-C82A-E5764496E638}"/>
          </ac:spMkLst>
        </pc:spChg>
        <pc:spChg chg="add del mod">
          <ac:chgData name="Eldert Grootenboer" userId="86a8f506-bb1c-4964-839a-78287daf85b1" providerId="ADAL" clId="{D15DFA32-D012-4553-B229-CADD82DF19E7}" dt="2023-05-11T21:30:57.645" v="2311" actId="6264"/>
          <ac:spMkLst>
            <pc:docMk/>
            <pc:sldMk cId="4015012351" sldId="2076138368"/>
            <ac:spMk id="5" creationId="{C36BA176-60C7-B396-22E7-4FD0A87A5343}"/>
          </ac:spMkLst>
        </pc:spChg>
        <pc:spChg chg="mod ord">
          <ac:chgData name="Eldert Grootenboer" userId="86a8f506-bb1c-4964-839a-78287daf85b1" providerId="ADAL" clId="{D15DFA32-D012-4553-B229-CADD82DF19E7}" dt="2023-05-11T21:33:18.240" v="2331"/>
          <ac:spMkLst>
            <pc:docMk/>
            <pc:sldMk cId="4015012351" sldId="2076138368"/>
            <ac:spMk id="6" creationId="{DBBE954C-DE2D-8821-1022-8B7EADD6BB53}"/>
          </ac:spMkLst>
        </pc:spChg>
        <pc:spChg chg="del mod">
          <ac:chgData name="Eldert Grootenboer" userId="86a8f506-bb1c-4964-839a-78287daf85b1" providerId="ADAL" clId="{D15DFA32-D012-4553-B229-CADD82DF19E7}" dt="2023-05-11T21:07:29.377" v="2174"/>
          <ac:spMkLst>
            <pc:docMk/>
            <pc:sldMk cId="4015012351" sldId="2076138368"/>
            <ac:spMk id="7" creationId="{368D4BC2-87A5-2523-8ABD-0B26B3F6E9B2}"/>
          </ac:spMkLst>
        </pc:spChg>
        <pc:spChg chg="add del mod">
          <ac:chgData name="Eldert Grootenboer" userId="86a8f506-bb1c-4964-839a-78287daf85b1" providerId="ADAL" clId="{D15DFA32-D012-4553-B229-CADD82DF19E7}" dt="2023-05-11T21:30:57.645" v="2311" actId="6264"/>
          <ac:spMkLst>
            <pc:docMk/>
            <pc:sldMk cId="4015012351" sldId="2076138368"/>
            <ac:spMk id="7" creationId="{517CCD39-5795-E280-C63B-AFA303F99788}"/>
          </ac:spMkLst>
        </pc:spChg>
        <pc:spChg chg="del">
          <ac:chgData name="Eldert Grootenboer" userId="86a8f506-bb1c-4964-839a-78287daf85b1" providerId="ADAL" clId="{D15DFA32-D012-4553-B229-CADD82DF19E7}" dt="2023-05-11T21:30:57.645" v="2311" actId="6264"/>
          <ac:spMkLst>
            <pc:docMk/>
            <pc:sldMk cId="4015012351" sldId="2076138368"/>
            <ac:spMk id="12" creationId="{7301F447-EEF7-48F5-AF73-7566EE7F64AD}"/>
          </ac:spMkLst>
        </pc:spChg>
        <pc:spChg chg="del">
          <ac:chgData name="Eldert Grootenboer" userId="86a8f506-bb1c-4964-839a-78287daf85b1" providerId="ADAL" clId="{D15DFA32-D012-4553-B229-CADD82DF19E7}" dt="2023-05-11T21:30:57.645" v="2311" actId="6264"/>
          <ac:spMkLst>
            <pc:docMk/>
            <pc:sldMk cId="4015012351" sldId="2076138368"/>
            <ac:spMk id="14" creationId="{F7117410-A2A4-4085-9ADC-46744551DBDE}"/>
          </ac:spMkLst>
        </pc:spChg>
        <pc:spChg chg="del">
          <ac:chgData name="Eldert Grootenboer" userId="86a8f506-bb1c-4964-839a-78287daf85b1" providerId="ADAL" clId="{D15DFA32-D012-4553-B229-CADD82DF19E7}" dt="2023-05-11T21:30:57.645" v="2311" actId="6264"/>
          <ac:spMkLst>
            <pc:docMk/>
            <pc:sldMk cId="4015012351" sldId="2076138368"/>
            <ac:spMk id="16" creationId="{99F74EB5-E547-4FB4-95F5-BCC788F3C4A0}"/>
          </ac:spMkLst>
        </pc:spChg>
        <pc:picChg chg="add del mod">
          <ac:chgData name="Eldert Grootenboer" userId="86a8f506-bb1c-4964-839a-78287daf85b1" providerId="ADAL" clId="{D15DFA32-D012-4553-B229-CADD82DF19E7}" dt="2023-05-11T21:07:27.250" v="2172"/>
          <ac:picMkLst>
            <pc:docMk/>
            <pc:sldMk cId="4015012351" sldId="2076138368"/>
            <ac:picMk id="3" creationId="{BE11E49D-7E49-3952-83DF-37C150BA6795}"/>
          </ac:picMkLst>
        </pc:picChg>
        <pc:picChg chg="add mod ord">
          <ac:chgData name="Eldert Grootenboer" userId="86a8f506-bb1c-4964-839a-78287daf85b1" providerId="ADAL" clId="{D15DFA32-D012-4553-B229-CADD82DF19E7}" dt="2023-05-11T21:33:18.240" v="2331"/>
          <ac:picMkLst>
            <pc:docMk/>
            <pc:sldMk cId="4015012351" sldId="2076138368"/>
            <ac:picMk id="4" creationId="{DE6C36E3-378B-6FBA-FDFA-B55715DCE3E8}"/>
          </ac:picMkLst>
        </pc:picChg>
      </pc:sldChg>
      <pc:sldChg chg="addSp delSp add del setBg delDesignElem">
        <pc:chgData name="Eldert Grootenboer" userId="86a8f506-bb1c-4964-839a-78287daf85b1" providerId="ADAL" clId="{D15DFA32-D012-4553-B229-CADD82DF19E7}" dt="2023-05-11T21:07:40.868" v="2178"/>
        <pc:sldMkLst>
          <pc:docMk/>
          <pc:sldMk cId="2284604005" sldId="2076138369"/>
        </pc:sldMkLst>
        <pc:spChg chg="add del">
          <ac:chgData name="Eldert Grootenboer" userId="86a8f506-bb1c-4964-839a-78287daf85b1" providerId="ADAL" clId="{D15DFA32-D012-4553-B229-CADD82DF19E7}" dt="2023-05-11T21:07:40.868" v="2178"/>
          <ac:spMkLst>
            <pc:docMk/>
            <pc:sldMk cId="2284604005" sldId="2076138369"/>
            <ac:spMk id="12" creationId="{7301F447-EEF7-48F5-AF73-7566EE7F64AD}"/>
          </ac:spMkLst>
        </pc:spChg>
        <pc:spChg chg="add del">
          <ac:chgData name="Eldert Grootenboer" userId="86a8f506-bb1c-4964-839a-78287daf85b1" providerId="ADAL" clId="{D15DFA32-D012-4553-B229-CADD82DF19E7}" dt="2023-05-11T21:07:40.868" v="2178"/>
          <ac:spMkLst>
            <pc:docMk/>
            <pc:sldMk cId="2284604005" sldId="2076138369"/>
            <ac:spMk id="14" creationId="{F7117410-A2A4-4085-9ADC-46744551DBDE}"/>
          </ac:spMkLst>
        </pc:spChg>
        <pc:spChg chg="add del">
          <ac:chgData name="Eldert Grootenboer" userId="86a8f506-bb1c-4964-839a-78287daf85b1" providerId="ADAL" clId="{D15DFA32-D012-4553-B229-CADD82DF19E7}" dt="2023-05-11T21:07:40.868" v="2178"/>
          <ac:spMkLst>
            <pc:docMk/>
            <pc:sldMk cId="2284604005" sldId="2076138369"/>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5:09.699" v="2482" actId="47"/>
        <pc:sldMkLst>
          <pc:docMk/>
          <pc:sldMk cId="3627135637" sldId="2076138369"/>
        </pc:sldMkLst>
        <pc:spChg chg="mod ord">
          <ac:chgData name="Eldert Grootenboer" userId="86a8f506-bb1c-4964-839a-78287daf85b1" providerId="ADAL" clId="{D15DFA32-D012-4553-B229-CADD82DF19E7}" dt="2023-05-11T21:54:15.732" v="2463" actId="26606"/>
          <ac:spMkLst>
            <pc:docMk/>
            <pc:sldMk cId="3627135637" sldId="2076138369"/>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3627135637" sldId="2076138369"/>
            <ac:spMk id="3" creationId="{F33064EF-42E9-3AAC-8875-BC029DAF16F0}"/>
          </ac:spMkLst>
        </pc:spChg>
        <pc:spChg chg="add del mod">
          <ac:chgData name="Eldert Grootenboer" userId="86a8f506-bb1c-4964-839a-78287daf85b1" providerId="ADAL" clId="{D15DFA32-D012-4553-B229-CADD82DF19E7}" dt="2023-05-11T21:30:57.645" v="2311" actId="6264"/>
          <ac:spMkLst>
            <pc:docMk/>
            <pc:sldMk cId="3627135637" sldId="2076138369"/>
            <ac:spMk id="4" creationId="{153C0F3E-58BD-1816-4CD4-7D76CC7BAD5C}"/>
          </ac:spMkLst>
        </pc:spChg>
        <pc:spChg chg="add del mod">
          <ac:chgData name="Eldert Grootenboer" userId="86a8f506-bb1c-4964-839a-78287daf85b1" providerId="ADAL" clId="{D15DFA32-D012-4553-B229-CADD82DF19E7}" dt="2023-05-11T21:07:58.677" v="2183"/>
          <ac:spMkLst>
            <pc:docMk/>
            <pc:sldMk cId="3627135637" sldId="2076138369"/>
            <ac:spMk id="5" creationId="{274C806B-846F-3512-84D1-18B2B80C0AA7}"/>
          </ac:spMkLst>
        </pc:spChg>
        <pc:spChg chg="add del mod">
          <ac:chgData name="Eldert Grootenboer" userId="86a8f506-bb1c-4964-839a-78287daf85b1" providerId="ADAL" clId="{D15DFA32-D012-4553-B229-CADD82DF19E7}" dt="2023-05-11T21:30:57.645" v="2311" actId="6264"/>
          <ac:spMkLst>
            <pc:docMk/>
            <pc:sldMk cId="3627135637" sldId="2076138369"/>
            <ac:spMk id="5" creationId="{F017533A-005D-9818-65C0-B74110CEA919}"/>
          </ac:spMkLst>
        </pc:spChg>
        <pc:spChg chg="mod ord">
          <ac:chgData name="Eldert Grootenboer" userId="86a8f506-bb1c-4964-839a-78287daf85b1" providerId="ADAL" clId="{D15DFA32-D012-4553-B229-CADD82DF19E7}" dt="2023-05-11T21:54:15.732" v="2463" actId="26606"/>
          <ac:spMkLst>
            <pc:docMk/>
            <pc:sldMk cId="3627135637" sldId="2076138369"/>
            <ac:spMk id="6" creationId="{DBBE954C-DE2D-8821-1022-8B7EADD6BB53}"/>
          </ac:spMkLst>
        </pc:spChg>
        <pc:spChg chg="add del">
          <ac:chgData name="Eldert Grootenboer" userId="86a8f506-bb1c-4964-839a-78287daf85b1" providerId="ADAL" clId="{D15DFA32-D012-4553-B229-CADD82DF19E7}" dt="2023-05-11T21:54:15.732" v="2463" actId="26606"/>
          <ac:spMkLst>
            <pc:docMk/>
            <pc:sldMk cId="3627135637" sldId="2076138369"/>
            <ac:spMk id="9" creationId="{9AA72BD9-2C5A-4EDC-931F-5AA08EACA0F3}"/>
          </ac:spMkLst>
        </pc:spChg>
        <pc:spChg chg="add del">
          <ac:chgData name="Eldert Grootenboer" userId="86a8f506-bb1c-4964-839a-78287daf85b1" providerId="ADAL" clId="{D15DFA32-D012-4553-B229-CADD82DF19E7}" dt="2023-05-11T21:54:15.732" v="2463" actId="26606"/>
          <ac:spMkLst>
            <pc:docMk/>
            <pc:sldMk cId="3627135637" sldId="2076138369"/>
            <ac:spMk id="10" creationId="{DD3981AC-7B61-4947-BCF3-F7AA7FA385B9}"/>
          </ac:spMkLst>
        </pc:spChg>
        <pc:spChg chg="add del">
          <ac:chgData name="Eldert Grootenboer" userId="86a8f506-bb1c-4964-839a-78287daf85b1" providerId="ADAL" clId="{D15DFA32-D012-4553-B229-CADD82DF19E7}" dt="2023-05-11T21:54:15.732" v="2463" actId="26606"/>
          <ac:spMkLst>
            <pc:docMk/>
            <pc:sldMk cId="3627135637" sldId="2076138369"/>
            <ac:spMk id="11" creationId="{55D4142C-5077-457F-A6AD-3FECFDB39685}"/>
          </ac:spMkLst>
        </pc:spChg>
        <pc:spChg chg="del">
          <ac:chgData name="Eldert Grootenboer" userId="86a8f506-bb1c-4964-839a-78287daf85b1" providerId="ADAL" clId="{D15DFA32-D012-4553-B229-CADD82DF19E7}" dt="2023-05-11T21:30:57.645" v="2311" actId="6264"/>
          <ac:spMkLst>
            <pc:docMk/>
            <pc:sldMk cId="3627135637" sldId="2076138369"/>
            <ac:spMk id="12" creationId="{7301F447-EEF7-48F5-AF73-7566EE7F64AD}"/>
          </ac:spMkLst>
        </pc:spChg>
        <pc:spChg chg="del">
          <ac:chgData name="Eldert Grootenboer" userId="86a8f506-bb1c-4964-839a-78287daf85b1" providerId="ADAL" clId="{D15DFA32-D012-4553-B229-CADD82DF19E7}" dt="2023-05-11T21:30:57.645" v="2311" actId="6264"/>
          <ac:spMkLst>
            <pc:docMk/>
            <pc:sldMk cId="3627135637" sldId="2076138369"/>
            <ac:spMk id="14" creationId="{F7117410-A2A4-4085-9ADC-46744551DBDE}"/>
          </ac:spMkLst>
        </pc:spChg>
        <pc:spChg chg="del">
          <ac:chgData name="Eldert Grootenboer" userId="86a8f506-bb1c-4964-839a-78287daf85b1" providerId="ADAL" clId="{D15DFA32-D012-4553-B229-CADD82DF19E7}" dt="2023-05-11T21:30:57.645" v="2311" actId="6264"/>
          <ac:spMkLst>
            <pc:docMk/>
            <pc:sldMk cId="3627135637" sldId="2076138369"/>
            <ac:spMk id="16" creationId="{99F74EB5-E547-4FB4-95F5-BCC788F3C4A0}"/>
          </ac:spMkLst>
        </pc:spChg>
        <pc:spChg chg="add del">
          <ac:chgData name="Eldert Grootenboer" userId="86a8f506-bb1c-4964-839a-78287daf85b1" providerId="ADAL" clId="{D15DFA32-D012-4553-B229-CADD82DF19E7}" dt="2023-05-11T21:54:15.732" v="2463" actId="26606"/>
          <ac:spMkLst>
            <pc:docMk/>
            <pc:sldMk cId="3627135637" sldId="2076138369"/>
            <ac:spMk id="18" creationId="{7A5F0580-5EE9-419F-96EE-B6529EF6E7D0}"/>
          </ac:spMkLst>
        </pc:spChg>
        <pc:picChg chg="del">
          <ac:chgData name="Eldert Grootenboer" userId="86a8f506-bb1c-4964-839a-78287daf85b1" providerId="ADAL" clId="{D15DFA32-D012-4553-B229-CADD82DF19E7}" dt="2023-05-11T21:07:57.119" v="2182" actId="478"/>
          <ac:picMkLst>
            <pc:docMk/>
            <pc:sldMk cId="3627135637" sldId="2076138369"/>
            <ac:picMk id="4" creationId="{DE6C36E3-378B-6FBA-FDFA-B55715DCE3E8}"/>
          </ac:picMkLst>
        </pc:picChg>
        <pc:picChg chg="add mod ord">
          <ac:chgData name="Eldert Grootenboer" userId="86a8f506-bb1c-4964-839a-78287daf85b1" providerId="ADAL" clId="{D15DFA32-D012-4553-B229-CADD82DF19E7}" dt="2023-05-11T21:54:15.732" v="2463" actId="26606"/>
          <ac:picMkLst>
            <pc:docMk/>
            <pc:sldMk cId="3627135637" sldId="2076138369"/>
            <ac:picMk id="7" creationId="{09608F57-E361-7A10-BA28-907F59667E79}"/>
          </ac:picMkLst>
        </pc:picChg>
      </pc:sldChg>
      <pc:sldChg chg="addSp delSp add del setBg delDesignElem">
        <pc:chgData name="Eldert Grootenboer" userId="86a8f506-bb1c-4964-839a-78287daf85b1" providerId="ADAL" clId="{D15DFA32-D012-4553-B229-CADD82DF19E7}" dt="2023-05-11T21:08:08.764" v="2187"/>
        <pc:sldMkLst>
          <pc:docMk/>
          <pc:sldMk cId="553140684" sldId="2076138370"/>
        </pc:sldMkLst>
        <pc:spChg chg="add del">
          <ac:chgData name="Eldert Grootenboer" userId="86a8f506-bb1c-4964-839a-78287daf85b1" providerId="ADAL" clId="{D15DFA32-D012-4553-B229-CADD82DF19E7}" dt="2023-05-11T21:08:08.764" v="2187"/>
          <ac:spMkLst>
            <pc:docMk/>
            <pc:sldMk cId="553140684" sldId="2076138370"/>
            <ac:spMk id="12" creationId="{7301F447-EEF7-48F5-AF73-7566EE7F64AD}"/>
          </ac:spMkLst>
        </pc:spChg>
        <pc:spChg chg="add del">
          <ac:chgData name="Eldert Grootenboer" userId="86a8f506-bb1c-4964-839a-78287daf85b1" providerId="ADAL" clId="{D15DFA32-D012-4553-B229-CADD82DF19E7}" dt="2023-05-11T21:08:08.764" v="2187"/>
          <ac:spMkLst>
            <pc:docMk/>
            <pc:sldMk cId="553140684" sldId="2076138370"/>
            <ac:spMk id="14" creationId="{F7117410-A2A4-4085-9ADC-46744551DBDE}"/>
          </ac:spMkLst>
        </pc:spChg>
        <pc:spChg chg="add del">
          <ac:chgData name="Eldert Grootenboer" userId="86a8f506-bb1c-4964-839a-78287daf85b1" providerId="ADAL" clId="{D15DFA32-D012-4553-B229-CADD82DF19E7}" dt="2023-05-11T21:08:08.764" v="2187"/>
          <ac:spMkLst>
            <pc:docMk/>
            <pc:sldMk cId="553140684" sldId="2076138370"/>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5:41.608" v="2487" actId="47"/>
        <pc:sldMkLst>
          <pc:docMk/>
          <pc:sldMk cId="3554245311" sldId="2076138370"/>
        </pc:sldMkLst>
        <pc:spChg chg="mod ord">
          <ac:chgData name="Eldert Grootenboer" userId="86a8f506-bb1c-4964-839a-78287daf85b1" providerId="ADAL" clId="{D15DFA32-D012-4553-B229-CADD82DF19E7}" dt="2023-05-11T21:33:18.240" v="2331"/>
          <ac:spMkLst>
            <pc:docMk/>
            <pc:sldMk cId="3554245311" sldId="2076138370"/>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3554245311" sldId="2076138370"/>
            <ac:spMk id="3" creationId="{BCDB646B-3136-9661-3B13-01A48A3E81B3}"/>
          </ac:spMkLst>
        </pc:spChg>
        <pc:spChg chg="add del mod">
          <ac:chgData name="Eldert Grootenboer" userId="86a8f506-bb1c-4964-839a-78287daf85b1" providerId="ADAL" clId="{D15DFA32-D012-4553-B229-CADD82DF19E7}" dt="2023-05-11T21:08:27.301" v="2192"/>
          <ac:spMkLst>
            <pc:docMk/>
            <pc:sldMk cId="3554245311" sldId="2076138370"/>
            <ac:spMk id="4" creationId="{1B82F3B7-FABB-37C7-28DD-CCD2F378CE6A}"/>
          </ac:spMkLst>
        </pc:spChg>
        <pc:spChg chg="add del mod">
          <ac:chgData name="Eldert Grootenboer" userId="86a8f506-bb1c-4964-839a-78287daf85b1" providerId="ADAL" clId="{D15DFA32-D012-4553-B229-CADD82DF19E7}" dt="2023-05-11T21:30:57.645" v="2311" actId="6264"/>
          <ac:spMkLst>
            <pc:docMk/>
            <pc:sldMk cId="3554245311" sldId="2076138370"/>
            <ac:spMk id="4" creationId="{89E5A0CF-3DC5-4577-1979-15DEBB53DA8D}"/>
          </ac:spMkLst>
        </pc:spChg>
        <pc:spChg chg="mod ord">
          <ac:chgData name="Eldert Grootenboer" userId="86a8f506-bb1c-4964-839a-78287daf85b1" providerId="ADAL" clId="{D15DFA32-D012-4553-B229-CADD82DF19E7}" dt="2023-05-11T21:33:18.240" v="2331"/>
          <ac:spMkLst>
            <pc:docMk/>
            <pc:sldMk cId="3554245311" sldId="2076138370"/>
            <ac:spMk id="6" creationId="{DBBE954C-DE2D-8821-1022-8B7EADD6BB53}"/>
          </ac:spMkLst>
        </pc:spChg>
        <pc:spChg chg="add del mod">
          <ac:chgData name="Eldert Grootenboer" userId="86a8f506-bb1c-4964-839a-78287daf85b1" providerId="ADAL" clId="{D15DFA32-D012-4553-B229-CADD82DF19E7}" dt="2023-05-11T21:30:57.645" v="2311" actId="6264"/>
          <ac:spMkLst>
            <pc:docMk/>
            <pc:sldMk cId="3554245311" sldId="2076138370"/>
            <ac:spMk id="7" creationId="{C7656635-78E9-1D03-8C53-047DC3951B09}"/>
          </ac:spMkLst>
        </pc:spChg>
        <pc:spChg chg="del">
          <ac:chgData name="Eldert Grootenboer" userId="86a8f506-bb1c-4964-839a-78287daf85b1" providerId="ADAL" clId="{D15DFA32-D012-4553-B229-CADD82DF19E7}" dt="2023-05-11T21:30:57.645" v="2311" actId="6264"/>
          <ac:spMkLst>
            <pc:docMk/>
            <pc:sldMk cId="3554245311" sldId="2076138370"/>
            <ac:spMk id="12" creationId="{7301F447-EEF7-48F5-AF73-7566EE7F64AD}"/>
          </ac:spMkLst>
        </pc:spChg>
        <pc:spChg chg="del">
          <ac:chgData name="Eldert Grootenboer" userId="86a8f506-bb1c-4964-839a-78287daf85b1" providerId="ADAL" clId="{D15DFA32-D012-4553-B229-CADD82DF19E7}" dt="2023-05-11T21:30:57.645" v="2311" actId="6264"/>
          <ac:spMkLst>
            <pc:docMk/>
            <pc:sldMk cId="3554245311" sldId="2076138370"/>
            <ac:spMk id="14" creationId="{F7117410-A2A4-4085-9ADC-46744551DBDE}"/>
          </ac:spMkLst>
        </pc:spChg>
        <pc:spChg chg="del">
          <ac:chgData name="Eldert Grootenboer" userId="86a8f506-bb1c-4964-839a-78287daf85b1" providerId="ADAL" clId="{D15DFA32-D012-4553-B229-CADD82DF19E7}" dt="2023-05-11T21:30:57.645" v="2311" actId="6264"/>
          <ac:spMkLst>
            <pc:docMk/>
            <pc:sldMk cId="3554245311" sldId="2076138370"/>
            <ac:spMk id="16" creationId="{99F74EB5-E547-4FB4-95F5-BCC788F3C4A0}"/>
          </ac:spMkLst>
        </pc:spChg>
        <pc:picChg chg="add mod ord">
          <ac:chgData name="Eldert Grootenboer" userId="86a8f506-bb1c-4964-839a-78287daf85b1" providerId="ADAL" clId="{D15DFA32-D012-4553-B229-CADD82DF19E7}" dt="2023-05-11T21:33:18.240" v="2331"/>
          <ac:picMkLst>
            <pc:docMk/>
            <pc:sldMk cId="3554245311" sldId="2076138370"/>
            <ac:picMk id="5" creationId="{7EB3ED81-6836-87FB-6880-6519E1E60895}"/>
          </ac:picMkLst>
        </pc:picChg>
        <pc:picChg chg="del">
          <ac:chgData name="Eldert Grootenboer" userId="86a8f506-bb1c-4964-839a-78287daf85b1" providerId="ADAL" clId="{D15DFA32-D012-4553-B229-CADD82DF19E7}" dt="2023-05-11T21:08:25.937" v="2191" actId="478"/>
          <ac:picMkLst>
            <pc:docMk/>
            <pc:sldMk cId="3554245311" sldId="2076138370"/>
            <ac:picMk id="7" creationId="{09608F57-E361-7A10-BA28-907F59667E79}"/>
          </ac:picMkLst>
        </pc:picChg>
      </pc:sldChg>
      <pc:sldChg chg="addSp delSp add del setBg delDesignElem">
        <pc:chgData name="Eldert Grootenboer" userId="86a8f506-bb1c-4964-839a-78287daf85b1" providerId="ADAL" clId="{D15DFA32-D012-4553-B229-CADD82DF19E7}" dt="2023-05-11T21:08:38.457" v="2196"/>
        <pc:sldMkLst>
          <pc:docMk/>
          <pc:sldMk cId="2619776939" sldId="2076138371"/>
        </pc:sldMkLst>
        <pc:spChg chg="add del">
          <ac:chgData name="Eldert Grootenboer" userId="86a8f506-bb1c-4964-839a-78287daf85b1" providerId="ADAL" clId="{D15DFA32-D012-4553-B229-CADD82DF19E7}" dt="2023-05-11T21:08:38.457" v="2196"/>
          <ac:spMkLst>
            <pc:docMk/>
            <pc:sldMk cId="2619776939" sldId="2076138371"/>
            <ac:spMk id="12" creationId="{7301F447-EEF7-48F5-AF73-7566EE7F64AD}"/>
          </ac:spMkLst>
        </pc:spChg>
        <pc:spChg chg="add del">
          <ac:chgData name="Eldert Grootenboer" userId="86a8f506-bb1c-4964-839a-78287daf85b1" providerId="ADAL" clId="{D15DFA32-D012-4553-B229-CADD82DF19E7}" dt="2023-05-11T21:08:38.457" v="2196"/>
          <ac:spMkLst>
            <pc:docMk/>
            <pc:sldMk cId="2619776939" sldId="2076138371"/>
            <ac:spMk id="14" creationId="{F7117410-A2A4-4085-9ADC-46744551DBDE}"/>
          </ac:spMkLst>
        </pc:spChg>
        <pc:spChg chg="add del">
          <ac:chgData name="Eldert Grootenboer" userId="86a8f506-bb1c-4964-839a-78287daf85b1" providerId="ADAL" clId="{D15DFA32-D012-4553-B229-CADD82DF19E7}" dt="2023-05-11T21:08:38.457" v="2196"/>
          <ac:spMkLst>
            <pc:docMk/>
            <pc:sldMk cId="2619776939" sldId="2076138371"/>
            <ac:spMk id="16" creationId="{99F74EB5-E547-4FB4-95F5-BCC788F3C4A0}"/>
          </ac:spMkLst>
        </pc:spChg>
      </pc:sldChg>
      <pc:sldChg chg="addSp delSp modSp add del mod delDesignElem chgLayout modNotesTx">
        <pc:chgData name="Eldert Grootenboer" userId="86a8f506-bb1c-4964-839a-78287daf85b1" providerId="ADAL" clId="{D15DFA32-D012-4553-B229-CADD82DF19E7}" dt="2023-05-11T21:56:02.854" v="2492" actId="47"/>
        <pc:sldMkLst>
          <pc:docMk/>
          <pc:sldMk cId="2828085520" sldId="2076138371"/>
        </pc:sldMkLst>
        <pc:spChg chg="mod ord">
          <ac:chgData name="Eldert Grootenboer" userId="86a8f506-bb1c-4964-839a-78287daf85b1" providerId="ADAL" clId="{D15DFA32-D012-4553-B229-CADD82DF19E7}" dt="2023-05-11T21:33:18.240" v="2331"/>
          <ac:spMkLst>
            <pc:docMk/>
            <pc:sldMk cId="2828085520" sldId="2076138371"/>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2828085520" sldId="2076138371"/>
            <ac:spMk id="3" creationId="{E10602DD-242C-0145-8AE8-7034529A4E19}"/>
          </ac:spMkLst>
        </pc:spChg>
        <pc:spChg chg="add del mod">
          <ac:chgData name="Eldert Grootenboer" userId="86a8f506-bb1c-4964-839a-78287daf85b1" providerId="ADAL" clId="{D15DFA32-D012-4553-B229-CADD82DF19E7}" dt="2023-05-11T21:08:53.720" v="2201"/>
          <ac:spMkLst>
            <pc:docMk/>
            <pc:sldMk cId="2828085520" sldId="2076138371"/>
            <ac:spMk id="4" creationId="{47816BF3-99A9-849D-ED96-1FEB0E77AB82}"/>
          </ac:spMkLst>
        </pc:spChg>
        <pc:spChg chg="add del mod">
          <ac:chgData name="Eldert Grootenboer" userId="86a8f506-bb1c-4964-839a-78287daf85b1" providerId="ADAL" clId="{D15DFA32-D012-4553-B229-CADD82DF19E7}" dt="2023-05-11T21:30:57.645" v="2311" actId="6264"/>
          <ac:spMkLst>
            <pc:docMk/>
            <pc:sldMk cId="2828085520" sldId="2076138371"/>
            <ac:spMk id="4" creationId="{F14AE98D-F619-A9C9-061C-FCBF7C45EE3E}"/>
          </ac:spMkLst>
        </pc:spChg>
        <pc:spChg chg="add del mod">
          <ac:chgData name="Eldert Grootenboer" userId="86a8f506-bb1c-4964-839a-78287daf85b1" providerId="ADAL" clId="{D15DFA32-D012-4553-B229-CADD82DF19E7}" dt="2023-05-11T21:30:57.645" v="2311" actId="6264"/>
          <ac:spMkLst>
            <pc:docMk/>
            <pc:sldMk cId="2828085520" sldId="2076138371"/>
            <ac:spMk id="5" creationId="{1D427456-0600-E92F-B65D-01194D43F195}"/>
          </ac:spMkLst>
        </pc:spChg>
        <pc:spChg chg="mod ord">
          <ac:chgData name="Eldert Grootenboer" userId="86a8f506-bb1c-4964-839a-78287daf85b1" providerId="ADAL" clId="{D15DFA32-D012-4553-B229-CADD82DF19E7}" dt="2023-05-11T21:33:18.240" v="2331"/>
          <ac:spMkLst>
            <pc:docMk/>
            <pc:sldMk cId="2828085520" sldId="2076138371"/>
            <ac:spMk id="6" creationId="{DBBE954C-DE2D-8821-1022-8B7EADD6BB53}"/>
          </ac:spMkLst>
        </pc:spChg>
        <pc:spChg chg="del">
          <ac:chgData name="Eldert Grootenboer" userId="86a8f506-bb1c-4964-839a-78287daf85b1" providerId="ADAL" clId="{D15DFA32-D012-4553-B229-CADD82DF19E7}" dt="2023-05-11T21:30:57.645" v="2311" actId="6264"/>
          <ac:spMkLst>
            <pc:docMk/>
            <pc:sldMk cId="2828085520" sldId="2076138371"/>
            <ac:spMk id="12" creationId="{7301F447-EEF7-48F5-AF73-7566EE7F64AD}"/>
          </ac:spMkLst>
        </pc:spChg>
        <pc:spChg chg="del">
          <ac:chgData name="Eldert Grootenboer" userId="86a8f506-bb1c-4964-839a-78287daf85b1" providerId="ADAL" clId="{D15DFA32-D012-4553-B229-CADD82DF19E7}" dt="2023-05-11T21:30:57.645" v="2311" actId="6264"/>
          <ac:spMkLst>
            <pc:docMk/>
            <pc:sldMk cId="2828085520" sldId="2076138371"/>
            <ac:spMk id="14" creationId="{F7117410-A2A4-4085-9ADC-46744551DBDE}"/>
          </ac:spMkLst>
        </pc:spChg>
        <pc:spChg chg="del">
          <ac:chgData name="Eldert Grootenboer" userId="86a8f506-bb1c-4964-839a-78287daf85b1" providerId="ADAL" clId="{D15DFA32-D012-4553-B229-CADD82DF19E7}" dt="2023-05-11T21:30:57.645" v="2311" actId="6264"/>
          <ac:spMkLst>
            <pc:docMk/>
            <pc:sldMk cId="2828085520" sldId="2076138371"/>
            <ac:spMk id="16" creationId="{99F74EB5-E547-4FB4-95F5-BCC788F3C4A0}"/>
          </ac:spMkLst>
        </pc:spChg>
        <pc:picChg chg="del">
          <ac:chgData name="Eldert Grootenboer" userId="86a8f506-bb1c-4964-839a-78287daf85b1" providerId="ADAL" clId="{D15DFA32-D012-4553-B229-CADD82DF19E7}" dt="2023-05-11T21:08:52.275" v="2200" actId="478"/>
          <ac:picMkLst>
            <pc:docMk/>
            <pc:sldMk cId="2828085520" sldId="2076138371"/>
            <ac:picMk id="5" creationId="{7EB3ED81-6836-87FB-6880-6519E1E60895}"/>
          </ac:picMkLst>
        </pc:picChg>
        <pc:picChg chg="add mod ord">
          <ac:chgData name="Eldert Grootenboer" userId="86a8f506-bb1c-4964-839a-78287daf85b1" providerId="ADAL" clId="{D15DFA32-D012-4553-B229-CADD82DF19E7}" dt="2023-05-11T21:33:18.240" v="2331"/>
          <ac:picMkLst>
            <pc:docMk/>
            <pc:sldMk cId="2828085520" sldId="2076138371"/>
            <ac:picMk id="7" creationId="{0F8734BC-34C9-2F55-836D-16C090D7B618}"/>
          </ac:picMkLst>
        </pc:picChg>
      </pc:sldChg>
      <pc:sldChg chg="addSp delSp add del setBg delDesignElem">
        <pc:chgData name="Eldert Grootenboer" userId="86a8f506-bb1c-4964-839a-78287daf85b1" providerId="ADAL" clId="{D15DFA32-D012-4553-B229-CADD82DF19E7}" dt="2023-05-11T21:09:28.047" v="2205"/>
        <pc:sldMkLst>
          <pc:docMk/>
          <pc:sldMk cId="94023958" sldId="2076138372"/>
        </pc:sldMkLst>
        <pc:spChg chg="add del">
          <ac:chgData name="Eldert Grootenboer" userId="86a8f506-bb1c-4964-839a-78287daf85b1" providerId="ADAL" clId="{D15DFA32-D012-4553-B229-CADD82DF19E7}" dt="2023-05-11T21:09:28.047" v="2205"/>
          <ac:spMkLst>
            <pc:docMk/>
            <pc:sldMk cId="94023958" sldId="2076138372"/>
            <ac:spMk id="12" creationId="{7301F447-EEF7-48F5-AF73-7566EE7F64AD}"/>
          </ac:spMkLst>
        </pc:spChg>
        <pc:spChg chg="add del">
          <ac:chgData name="Eldert Grootenboer" userId="86a8f506-bb1c-4964-839a-78287daf85b1" providerId="ADAL" clId="{D15DFA32-D012-4553-B229-CADD82DF19E7}" dt="2023-05-11T21:09:28.047" v="2205"/>
          <ac:spMkLst>
            <pc:docMk/>
            <pc:sldMk cId="94023958" sldId="2076138372"/>
            <ac:spMk id="14" creationId="{F7117410-A2A4-4085-9ADC-46744551DBDE}"/>
          </ac:spMkLst>
        </pc:spChg>
        <pc:spChg chg="add del">
          <ac:chgData name="Eldert Grootenboer" userId="86a8f506-bb1c-4964-839a-78287daf85b1" providerId="ADAL" clId="{D15DFA32-D012-4553-B229-CADD82DF19E7}" dt="2023-05-11T21:09:28.047" v="2205"/>
          <ac:spMkLst>
            <pc:docMk/>
            <pc:sldMk cId="94023958" sldId="2076138372"/>
            <ac:spMk id="16" creationId="{99F74EB5-E547-4FB4-95F5-BCC788F3C4A0}"/>
          </ac:spMkLst>
        </pc:spChg>
      </pc:sldChg>
      <pc:sldChg chg="addSp delSp modSp add mod modTransition modClrScheme addAnim delAnim modAnim delDesignElem chgLayout modNotesTx">
        <pc:chgData name="Eldert Grootenboer" userId="86a8f506-bb1c-4964-839a-78287daf85b1" providerId="ADAL" clId="{D15DFA32-D012-4553-B229-CADD82DF19E7}" dt="2023-05-15T23:27:02.389" v="6532"/>
        <pc:sldMkLst>
          <pc:docMk/>
          <pc:sldMk cId="4053496222" sldId="2076138372"/>
        </pc:sldMkLst>
        <pc:spChg chg="mod ord">
          <ac:chgData name="Eldert Grootenboer" userId="86a8f506-bb1c-4964-839a-78287daf85b1" providerId="ADAL" clId="{D15DFA32-D012-4553-B229-CADD82DF19E7}" dt="2023-05-11T21:56:42.548" v="2506" actId="26606"/>
          <ac:spMkLst>
            <pc:docMk/>
            <pc:sldMk cId="4053496222" sldId="2076138372"/>
            <ac:spMk id="2" creationId="{BCAA9A3F-BE4B-64F0-5235-863E6BA8C853}"/>
          </ac:spMkLst>
        </pc:spChg>
        <pc:spChg chg="add del mod">
          <ac:chgData name="Eldert Grootenboer" userId="86a8f506-bb1c-4964-839a-78287daf85b1" providerId="ADAL" clId="{D15DFA32-D012-4553-B229-CADD82DF19E7}" dt="2023-05-11T21:30:57.645" v="2311" actId="6264"/>
          <ac:spMkLst>
            <pc:docMk/>
            <pc:sldMk cId="4053496222" sldId="2076138372"/>
            <ac:spMk id="3" creationId="{70BCD0C3-59A3-7BD6-2B05-6C6C907BDBC0}"/>
          </ac:spMkLst>
        </pc:spChg>
        <pc:spChg chg="add mod ord">
          <ac:chgData name="Eldert Grootenboer" userId="86a8f506-bb1c-4964-839a-78287daf85b1" providerId="ADAL" clId="{D15DFA32-D012-4553-B229-CADD82DF19E7}" dt="2023-05-15T23:23:58.613" v="6518"/>
          <ac:spMkLst>
            <pc:docMk/>
            <pc:sldMk cId="4053496222" sldId="2076138372"/>
            <ac:spMk id="4" creationId="{2A901BB5-FE6D-DF16-74E2-3E2630C19768}"/>
          </ac:spMkLst>
        </pc:spChg>
        <pc:spChg chg="add del mod ord">
          <ac:chgData name="Eldert Grootenboer" userId="86a8f506-bb1c-4964-839a-78287daf85b1" providerId="ADAL" clId="{D15DFA32-D012-4553-B229-CADD82DF19E7}" dt="2023-05-11T21:56:30.891" v="2504" actId="700"/>
          <ac:spMkLst>
            <pc:docMk/>
            <pc:sldMk cId="4053496222" sldId="2076138372"/>
            <ac:spMk id="5" creationId="{7BA13701-43FB-B53B-F2CF-157692350F60}"/>
          </ac:spMkLst>
        </pc:spChg>
        <pc:spChg chg="add del">
          <ac:chgData name="Eldert Grootenboer" userId="86a8f506-bb1c-4964-839a-78287daf85b1" providerId="ADAL" clId="{D15DFA32-D012-4553-B229-CADD82DF19E7}" dt="2023-05-11T21:56:42.548" v="2506" actId="26606"/>
          <ac:spMkLst>
            <pc:docMk/>
            <pc:sldMk cId="4053496222" sldId="2076138372"/>
            <ac:spMk id="7" creationId="{E30A3A45-140E-431E-AED0-07EF836310B3}"/>
          </ac:spMkLst>
        </pc:spChg>
        <pc:spChg chg="add del">
          <ac:chgData name="Eldert Grootenboer" userId="86a8f506-bb1c-4964-839a-78287daf85b1" providerId="ADAL" clId="{D15DFA32-D012-4553-B229-CADD82DF19E7}" dt="2023-05-11T21:56:42.548" v="2506" actId="26606"/>
          <ac:spMkLst>
            <pc:docMk/>
            <pc:sldMk cId="4053496222" sldId="2076138372"/>
            <ac:spMk id="8" creationId="{55D4142C-5077-457F-A6AD-3FECFDB39685}"/>
          </ac:spMkLst>
        </pc:spChg>
        <pc:spChg chg="del mod">
          <ac:chgData name="Eldert Grootenboer" userId="86a8f506-bb1c-4964-839a-78287daf85b1" providerId="ADAL" clId="{D15DFA32-D012-4553-B229-CADD82DF19E7}" dt="2023-05-11T21:56:10.167" v="2493" actId="478"/>
          <ac:spMkLst>
            <pc:docMk/>
            <pc:sldMk cId="4053496222" sldId="2076138372"/>
            <ac:spMk id="9" creationId="{7616B2D0-E3D9-EBB0-BCAA-99077069D188}"/>
          </ac:spMkLst>
        </pc:spChg>
        <pc:spChg chg="add del">
          <ac:chgData name="Eldert Grootenboer" userId="86a8f506-bb1c-4964-839a-78287daf85b1" providerId="ADAL" clId="{D15DFA32-D012-4553-B229-CADD82DF19E7}" dt="2023-05-11T21:56:42.548" v="2506" actId="26606"/>
          <ac:spMkLst>
            <pc:docMk/>
            <pc:sldMk cId="4053496222" sldId="2076138372"/>
            <ac:spMk id="10" creationId="{21A75659-5A6F-4F77-9679-678A00B9D8DC}"/>
          </ac:spMkLst>
        </pc:spChg>
        <pc:spChg chg="add del">
          <ac:chgData name="Eldert Grootenboer" userId="86a8f506-bb1c-4964-839a-78287daf85b1" providerId="ADAL" clId="{D15DFA32-D012-4553-B229-CADD82DF19E7}" dt="2023-05-11T21:56:42.548" v="2506" actId="26606"/>
          <ac:spMkLst>
            <pc:docMk/>
            <pc:sldMk cId="4053496222" sldId="2076138372"/>
            <ac:spMk id="11" creationId="{7A5F0580-5EE9-419F-96EE-B6529EF6E7D0}"/>
          </ac:spMkLst>
        </pc:spChg>
        <pc:spChg chg="del">
          <ac:chgData name="Eldert Grootenboer" userId="86a8f506-bb1c-4964-839a-78287daf85b1" providerId="ADAL" clId="{D15DFA32-D012-4553-B229-CADD82DF19E7}" dt="2023-05-11T21:30:57.645" v="2311" actId="6264"/>
          <ac:spMkLst>
            <pc:docMk/>
            <pc:sldMk cId="4053496222" sldId="2076138372"/>
            <ac:spMk id="12" creationId="{7301F447-EEF7-48F5-AF73-7566EE7F64AD}"/>
          </ac:spMkLst>
        </pc:spChg>
        <pc:spChg chg="add">
          <ac:chgData name="Eldert Grootenboer" userId="86a8f506-bb1c-4964-839a-78287daf85b1" providerId="ADAL" clId="{D15DFA32-D012-4553-B229-CADD82DF19E7}" dt="2023-05-11T21:56:42.548" v="2506" actId="26606"/>
          <ac:spMkLst>
            <pc:docMk/>
            <pc:sldMk cId="4053496222" sldId="2076138372"/>
            <ac:spMk id="13" creationId="{9AA72BD9-2C5A-4EDC-931F-5AA08EACA0F3}"/>
          </ac:spMkLst>
        </pc:spChg>
        <pc:spChg chg="del">
          <ac:chgData name="Eldert Grootenboer" userId="86a8f506-bb1c-4964-839a-78287daf85b1" providerId="ADAL" clId="{D15DFA32-D012-4553-B229-CADD82DF19E7}" dt="2023-05-11T21:30:57.645" v="2311" actId="6264"/>
          <ac:spMkLst>
            <pc:docMk/>
            <pc:sldMk cId="4053496222" sldId="2076138372"/>
            <ac:spMk id="14" creationId="{F7117410-A2A4-4085-9ADC-46744551DBDE}"/>
          </ac:spMkLst>
        </pc:spChg>
        <pc:spChg chg="del">
          <ac:chgData name="Eldert Grootenboer" userId="86a8f506-bb1c-4964-839a-78287daf85b1" providerId="ADAL" clId="{D15DFA32-D012-4553-B229-CADD82DF19E7}" dt="2023-05-11T21:30:57.645" v="2311" actId="6264"/>
          <ac:spMkLst>
            <pc:docMk/>
            <pc:sldMk cId="4053496222" sldId="2076138372"/>
            <ac:spMk id="16" creationId="{99F74EB5-E547-4FB4-95F5-BCC788F3C4A0}"/>
          </ac:spMkLst>
        </pc:spChg>
        <pc:spChg chg="add">
          <ac:chgData name="Eldert Grootenboer" userId="86a8f506-bb1c-4964-839a-78287daf85b1" providerId="ADAL" clId="{D15DFA32-D012-4553-B229-CADD82DF19E7}" dt="2023-05-11T21:56:42.548" v="2506" actId="26606"/>
          <ac:spMkLst>
            <pc:docMk/>
            <pc:sldMk cId="4053496222" sldId="2076138372"/>
            <ac:spMk id="18" creationId="{DD3981AC-7B61-4947-BCF3-F7AA7FA385B9}"/>
          </ac:spMkLst>
        </pc:spChg>
        <pc:spChg chg="add">
          <ac:chgData name="Eldert Grootenboer" userId="86a8f506-bb1c-4964-839a-78287daf85b1" providerId="ADAL" clId="{D15DFA32-D012-4553-B229-CADD82DF19E7}" dt="2023-05-11T21:56:42.548" v="2506" actId="26606"/>
          <ac:spMkLst>
            <pc:docMk/>
            <pc:sldMk cId="4053496222" sldId="2076138372"/>
            <ac:spMk id="20" creationId="{55D4142C-5077-457F-A6AD-3FECFDB39685}"/>
          </ac:spMkLst>
        </pc:spChg>
        <pc:spChg chg="add">
          <ac:chgData name="Eldert Grootenboer" userId="86a8f506-bb1c-4964-839a-78287daf85b1" providerId="ADAL" clId="{D15DFA32-D012-4553-B229-CADD82DF19E7}" dt="2023-05-11T21:56:42.548" v="2506" actId="26606"/>
          <ac:spMkLst>
            <pc:docMk/>
            <pc:sldMk cId="4053496222" sldId="2076138372"/>
            <ac:spMk id="22" creationId="{7A5F0580-5EE9-419F-96EE-B6529EF6E7D0}"/>
          </ac:spMkLst>
        </pc:spChg>
        <pc:picChg chg="add del mod">
          <ac:chgData name="Eldert Grootenboer" userId="86a8f506-bb1c-4964-839a-78287daf85b1" providerId="ADAL" clId="{D15DFA32-D012-4553-B229-CADD82DF19E7}" dt="2023-05-15T23:27:02.389" v="6532"/>
          <ac:picMkLst>
            <pc:docMk/>
            <pc:sldMk cId="4053496222" sldId="2076138372"/>
            <ac:picMk id="3" creationId="{59025C86-5B4C-83B9-23E4-C51535648D66}"/>
          </ac:picMkLst>
        </pc:picChg>
        <pc:picChg chg="add mod">
          <ac:chgData name="Eldert Grootenboer" userId="86a8f506-bb1c-4964-839a-78287daf85b1" providerId="ADAL" clId="{D15DFA32-D012-4553-B229-CADD82DF19E7}" dt="2023-05-11T21:56:42.548" v="2506" actId="26606"/>
          <ac:picMkLst>
            <pc:docMk/>
            <pc:sldMk cId="4053496222" sldId="2076138372"/>
            <ac:picMk id="6" creationId="{2113F9BC-1CDB-9B7C-5365-D7D1399CA61D}"/>
          </ac:picMkLst>
        </pc:picChg>
      </pc:sldChg>
      <pc:sldChg chg="addSp delSp add del setBg delDesignElem">
        <pc:chgData name="Eldert Grootenboer" userId="86a8f506-bb1c-4964-839a-78287daf85b1" providerId="ADAL" clId="{D15DFA32-D012-4553-B229-CADD82DF19E7}" dt="2023-05-11T21:28:23.137" v="2277"/>
        <pc:sldMkLst>
          <pc:docMk/>
          <pc:sldMk cId="121063778" sldId="2076138373"/>
        </pc:sldMkLst>
        <pc:spChg chg="add del">
          <ac:chgData name="Eldert Grootenboer" userId="86a8f506-bb1c-4964-839a-78287daf85b1" providerId="ADAL" clId="{D15DFA32-D012-4553-B229-CADD82DF19E7}" dt="2023-05-11T21:28:23.137" v="2277"/>
          <ac:spMkLst>
            <pc:docMk/>
            <pc:sldMk cId="121063778" sldId="2076138373"/>
            <ac:spMk id="12" creationId="{7301F447-EEF7-48F5-AF73-7566EE7F64AD}"/>
          </ac:spMkLst>
        </pc:spChg>
        <pc:spChg chg="add del">
          <ac:chgData name="Eldert Grootenboer" userId="86a8f506-bb1c-4964-839a-78287daf85b1" providerId="ADAL" clId="{D15DFA32-D012-4553-B229-CADD82DF19E7}" dt="2023-05-11T21:28:23.137" v="2277"/>
          <ac:spMkLst>
            <pc:docMk/>
            <pc:sldMk cId="121063778" sldId="2076138373"/>
            <ac:spMk id="14" creationId="{F7117410-A2A4-4085-9ADC-46744551DBDE}"/>
          </ac:spMkLst>
        </pc:spChg>
        <pc:spChg chg="add del">
          <ac:chgData name="Eldert Grootenboer" userId="86a8f506-bb1c-4964-839a-78287daf85b1" providerId="ADAL" clId="{D15DFA32-D012-4553-B229-CADD82DF19E7}" dt="2023-05-11T21:28:23.137" v="2277"/>
          <ac:spMkLst>
            <pc:docMk/>
            <pc:sldMk cId="121063778" sldId="2076138373"/>
            <ac:spMk id="16" creationId="{99F74EB5-E547-4FB4-95F5-BCC788F3C4A0}"/>
          </ac:spMkLst>
        </pc:spChg>
      </pc:sldChg>
      <pc:sldChg chg="addSp delSp modSp add mod modTransition modClrScheme modAnim delDesignElem chgLayout modNotesTx">
        <pc:chgData name="Eldert Grootenboer" userId="86a8f506-bb1c-4964-839a-78287daf85b1" providerId="ADAL" clId="{D15DFA32-D012-4553-B229-CADD82DF19E7}" dt="2023-05-15T22:46:38.480" v="5432" actId="20577"/>
        <pc:sldMkLst>
          <pc:docMk/>
          <pc:sldMk cId="475702970" sldId="2076138373"/>
        </pc:sldMkLst>
        <pc:spChg chg="add del mod">
          <ac:chgData name="Eldert Grootenboer" userId="86a8f506-bb1c-4964-839a-78287daf85b1" providerId="ADAL" clId="{D15DFA32-D012-4553-B229-CADD82DF19E7}" dt="2023-05-11T21:30:57.645" v="2311" actId="6264"/>
          <ac:spMkLst>
            <pc:docMk/>
            <pc:sldMk cId="475702970" sldId="2076138373"/>
            <ac:spMk id="4" creationId="{5971BB52-C72F-B36D-009D-EC4A84733FE3}"/>
          </ac:spMkLst>
        </pc:spChg>
        <pc:spChg chg="mod ord">
          <ac:chgData name="Eldert Grootenboer" userId="86a8f506-bb1c-4964-839a-78287daf85b1" providerId="ADAL" clId="{D15DFA32-D012-4553-B229-CADD82DF19E7}" dt="2023-05-15T22:46:15.968" v="5344"/>
          <ac:spMkLst>
            <pc:docMk/>
            <pc:sldMk cId="475702970" sldId="2076138373"/>
            <ac:spMk id="5" creationId="{C30552A9-64DD-2BE7-CAC0-06F1A223BA7C}"/>
          </ac:spMkLst>
        </pc:spChg>
        <pc:spChg chg="mod ord">
          <ac:chgData name="Eldert Grootenboer" userId="86a8f506-bb1c-4964-839a-78287daf85b1" providerId="ADAL" clId="{D15DFA32-D012-4553-B229-CADD82DF19E7}" dt="2023-05-15T22:46:23.807" v="5370" actId="20577"/>
          <ac:spMkLst>
            <pc:docMk/>
            <pc:sldMk cId="475702970" sldId="2076138373"/>
            <ac:spMk id="6" creationId="{3090461C-9630-F6D9-9F9A-17ED89F5DECE}"/>
          </ac:spMkLst>
        </pc:spChg>
        <pc:spChg chg="del mod">
          <ac:chgData name="Eldert Grootenboer" userId="86a8f506-bb1c-4964-839a-78287daf85b1" providerId="ADAL" clId="{D15DFA32-D012-4553-B229-CADD82DF19E7}" dt="2023-05-11T21:28:51.835" v="2294"/>
          <ac:spMkLst>
            <pc:docMk/>
            <pc:sldMk cId="475702970" sldId="2076138373"/>
            <ac:spMk id="7" creationId="{85B0B474-4A85-08B1-DB2B-28A1558CF6C5}"/>
          </ac:spMkLst>
        </pc:spChg>
        <pc:spChg chg="add del mod">
          <ac:chgData name="Eldert Grootenboer" userId="86a8f506-bb1c-4964-839a-78287daf85b1" providerId="ADAL" clId="{D15DFA32-D012-4553-B229-CADD82DF19E7}" dt="2023-05-11T21:30:57.645" v="2311" actId="6264"/>
          <ac:spMkLst>
            <pc:docMk/>
            <pc:sldMk cId="475702970" sldId="2076138373"/>
            <ac:spMk id="8" creationId="{61749201-F3DD-1470-A1FB-509506072E12}"/>
          </ac:spMkLst>
        </pc:spChg>
        <pc:spChg chg="add del mod">
          <ac:chgData name="Eldert Grootenboer" userId="86a8f506-bb1c-4964-839a-78287daf85b1" providerId="ADAL" clId="{D15DFA32-D012-4553-B229-CADD82DF19E7}" dt="2023-05-11T21:30:57.645" v="2311" actId="6264"/>
          <ac:spMkLst>
            <pc:docMk/>
            <pc:sldMk cId="475702970" sldId="2076138373"/>
            <ac:spMk id="9" creationId="{16B1ADF3-F02C-8982-C4BB-12C7EC06D685}"/>
          </ac:spMkLst>
        </pc:spChg>
        <pc:spChg chg="add del">
          <ac:chgData name="Eldert Grootenboer" userId="86a8f506-bb1c-4964-839a-78287daf85b1" providerId="ADAL" clId="{D15DFA32-D012-4553-B229-CADD82DF19E7}" dt="2023-05-11T21:41:20.360" v="2361" actId="26606"/>
          <ac:spMkLst>
            <pc:docMk/>
            <pc:sldMk cId="475702970" sldId="2076138373"/>
            <ac:spMk id="10" creationId="{C681C32C-7AFC-4BB3-9088-65CBDFC5D1C2}"/>
          </ac:spMkLst>
        </pc:spChg>
        <pc:spChg chg="add del">
          <ac:chgData name="Eldert Grootenboer" userId="86a8f506-bb1c-4964-839a-78287daf85b1" providerId="ADAL" clId="{D15DFA32-D012-4553-B229-CADD82DF19E7}" dt="2023-05-11T21:40:52.092" v="2357" actId="26606"/>
          <ac:spMkLst>
            <pc:docMk/>
            <pc:sldMk cId="475702970" sldId="2076138373"/>
            <ac:spMk id="11" creationId="{9AA72BD9-2C5A-4EDC-931F-5AA08EACA0F3}"/>
          </ac:spMkLst>
        </pc:spChg>
        <pc:spChg chg="del">
          <ac:chgData name="Eldert Grootenboer" userId="86a8f506-bb1c-4964-839a-78287daf85b1" providerId="ADAL" clId="{D15DFA32-D012-4553-B229-CADD82DF19E7}" dt="2023-05-11T21:30:57.645" v="2311" actId="6264"/>
          <ac:spMkLst>
            <pc:docMk/>
            <pc:sldMk cId="475702970" sldId="2076138373"/>
            <ac:spMk id="12" creationId="{7301F447-EEF7-48F5-AF73-7566EE7F64AD}"/>
          </ac:spMkLst>
        </pc:spChg>
        <pc:spChg chg="add del">
          <ac:chgData name="Eldert Grootenboer" userId="86a8f506-bb1c-4964-839a-78287daf85b1" providerId="ADAL" clId="{D15DFA32-D012-4553-B229-CADD82DF19E7}" dt="2023-05-11T21:40:52.092" v="2357" actId="26606"/>
          <ac:spMkLst>
            <pc:docMk/>
            <pc:sldMk cId="475702970" sldId="2076138373"/>
            <ac:spMk id="13" creationId="{DD3981AC-7B61-4947-BCF3-F7AA7FA385B9}"/>
          </ac:spMkLst>
        </pc:spChg>
        <pc:spChg chg="del">
          <ac:chgData name="Eldert Grootenboer" userId="86a8f506-bb1c-4964-839a-78287daf85b1" providerId="ADAL" clId="{D15DFA32-D012-4553-B229-CADD82DF19E7}" dt="2023-05-11T21:30:57.645" v="2311" actId="6264"/>
          <ac:spMkLst>
            <pc:docMk/>
            <pc:sldMk cId="475702970" sldId="2076138373"/>
            <ac:spMk id="14" creationId="{F7117410-A2A4-4085-9ADC-46744551DBDE}"/>
          </ac:spMkLst>
        </pc:spChg>
        <pc:spChg chg="add del">
          <ac:chgData name="Eldert Grootenboer" userId="86a8f506-bb1c-4964-839a-78287daf85b1" providerId="ADAL" clId="{D15DFA32-D012-4553-B229-CADD82DF19E7}" dt="2023-05-11T21:40:52.092" v="2357" actId="26606"/>
          <ac:spMkLst>
            <pc:docMk/>
            <pc:sldMk cId="475702970" sldId="2076138373"/>
            <ac:spMk id="15" creationId="{55D4142C-5077-457F-A6AD-3FECFDB39685}"/>
          </ac:spMkLst>
        </pc:spChg>
        <pc:spChg chg="del">
          <ac:chgData name="Eldert Grootenboer" userId="86a8f506-bb1c-4964-839a-78287daf85b1" providerId="ADAL" clId="{D15DFA32-D012-4553-B229-CADD82DF19E7}" dt="2023-05-11T21:30:57.645" v="2311" actId="6264"/>
          <ac:spMkLst>
            <pc:docMk/>
            <pc:sldMk cId="475702970" sldId="2076138373"/>
            <ac:spMk id="16" creationId="{99F74EB5-E547-4FB4-95F5-BCC788F3C4A0}"/>
          </ac:spMkLst>
        </pc:spChg>
        <pc:spChg chg="add del">
          <ac:chgData name="Eldert Grootenboer" userId="86a8f506-bb1c-4964-839a-78287daf85b1" providerId="ADAL" clId="{D15DFA32-D012-4553-B229-CADD82DF19E7}" dt="2023-05-11T21:40:52.092" v="2357" actId="26606"/>
          <ac:spMkLst>
            <pc:docMk/>
            <pc:sldMk cId="475702970" sldId="2076138373"/>
            <ac:spMk id="17" creationId="{7A5F0580-5EE9-419F-96EE-B6529EF6E7D0}"/>
          </ac:spMkLst>
        </pc:spChg>
        <pc:spChg chg="add del">
          <ac:chgData name="Eldert Grootenboer" userId="86a8f506-bb1c-4964-839a-78287daf85b1" providerId="ADAL" clId="{D15DFA32-D012-4553-B229-CADD82DF19E7}" dt="2023-05-11T21:41:20.360" v="2361" actId="26606"/>
          <ac:spMkLst>
            <pc:docMk/>
            <pc:sldMk cId="475702970" sldId="2076138373"/>
            <ac:spMk id="18" creationId="{199C0ED0-69DE-4C31-A5CF-E2A46FD30226}"/>
          </ac:spMkLst>
        </pc:spChg>
        <pc:spChg chg="add del">
          <ac:chgData name="Eldert Grootenboer" userId="86a8f506-bb1c-4964-839a-78287daf85b1" providerId="ADAL" clId="{D15DFA32-D012-4553-B229-CADD82DF19E7}" dt="2023-05-11T21:41:20.360" v="2361" actId="26606"/>
          <ac:spMkLst>
            <pc:docMk/>
            <pc:sldMk cId="475702970" sldId="2076138373"/>
            <ac:spMk id="19" creationId="{8D42B8BD-40AF-488E-8A79-D7256C917229}"/>
          </ac:spMkLst>
        </pc:spChg>
        <pc:spChg chg="add del">
          <ac:chgData name="Eldert Grootenboer" userId="86a8f506-bb1c-4964-839a-78287daf85b1" providerId="ADAL" clId="{D15DFA32-D012-4553-B229-CADD82DF19E7}" dt="2023-05-11T21:42:23.825" v="2366" actId="26606"/>
          <ac:spMkLst>
            <pc:docMk/>
            <pc:sldMk cId="475702970" sldId="2076138373"/>
            <ac:spMk id="20" creationId="{0B9EE3F3-89B7-43C3-8651-C4C96830993D}"/>
          </ac:spMkLst>
        </pc:spChg>
        <pc:spChg chg="add del">
          <ac:chgData name="Eldert Grootenboer" userId="86a8f506-bb1c-4964-839a-78287daf85b1" providerId="ADAL" clId="{D15DFA32-D012-4553-B229-CADD82DF19E7}" dt="2023-05-11T21:41:38.621" v="2363" actId="26606"/>
          <ac:spMkLst>
            <pc:docMk/>
            <pc:sldMk cId="475702970" sldId="2076138373"/>
            <ac:spMk id="21" creationId="{D1A4588A-55D5-49B8-BE41-54ACDCFF2C17}"/>
          </ac:spMkLst>
        </pc:spChg>
        <pc:spChg chg="add del">
          <ac:chgData name="Eldert Grootenboer" userId="86a8f506-bb1c-4964-839a-78287daf85b1" providerId="ADAL" clId="{D15DFA32-D012-4553-B229-CADD82DF19E7}" dt="2023-05-11T21:41:38.621" v="2363" actId="26606"/>
          <ac:spMkLst>
            <pc:docMk/>
            <pc:sldMk cId="475702970" sldId="2076138373"/>
            <ac:spMk id="22" creationId="{F97E7EA2-EDCD-47E9-81BC-415C606D1B58}"/>
          </ac:spMkLst>
        </pc:spChg>
        <pc:spChg chg="add del">
          <ac:chgData name="Eldert Grootenboer" userId="86a8f506-bb1c-4964-839a-78287daf85b1" providerId="ADAL" clId="{D15DFA32-D012-4553-B229-CADD82DF19E7}" dt="2023-05-11T21:42:23.825" v="2366" actId="26606"/>
          <ac:spMkLst>
            <pc:docMk/>
            <pc:sldMk cId="475702970" sldId="2076138373"/>
            <ac:spMk id="23" creationId="{33AE4636-AEEC-45D6-84D4-7AC2DA48ECF8}"/>
          </ac:spMkLst>
        </pc:spChg>
        <pc:spChg chg="add del">
          <ac:chgData name="Eldert Grootenboer" userId="86a8f506-bb1c-4964-839a-78287daf85b1" providerId="ADAL" clId="{D15DFA32-D012-4553-B229-CADD82DF19E7}" dt="2023-05-11T21:42:23.825" v="2366" actId="26606"/>
          <ac:spMkLst>
            <pc:docMk/>
            <pc:sldMk cId="475702970" sldId="2076138373"/>
            <ac:spMk id="24" creationId="{8D9CE0F4-2EB2-4F1F-8AAC-DB3571D9FE10}"/>
          </ac:spMkLst>
        </pc:spChg>
        <pc:spChg chg="add del">
          <ac:chgData name="Eldert Grootenboer" userId="86a8f506-bb1c-4964-839a-78287daf85b1" providerId="ADAL" clId="{D15DFA32-D012-4553-B229-CADD82DF19E7}" dt="2023-05-11T22:16:12.792" v="2745" actId="700"/>
          <ac:spMkLst>
            <pc:docMk/>
            <pc:sldMk cId="475702970" sldId="2076138373"/>
            <ac:spMk id="25" creationId="{0B9EE3F3-89B7-43C3-8651-C4C96830993D}"/>
          </ac:spMkLst>
        </pc:spChg>
        <pc:spChg chg="add del">
          <ac:chgData name="Eldert Grootenboer" userId="86a8f506-bb1c-4964-839a-78287daf85b1" providerId="ADAL" clId="{D15DFA32-D012-4553-B229-CADD82DF19E7}" dt="2023-05-11T22:16:12.792" v="2745" actId="700"/>
          <ac:spMkLst>
            <pc:docMk/>
            <pc:sldMk cId="475702970" sldId="2076138373"/>
            <ac:spMk id="26" creationId="{33AE4636-AEEC-45D6-84D4-7AC2DA48ECF8}"/>
          </ac:spMkLst>
        </pc:spChg>
        <pc:spChg chg="add del">
          <ac:chgData name="Eldert Grootenboer" userId="86a8f506-bb1c-4964-839a-78287daf85b1" providerId="ADAL" clId="{D15DFA32-D012-4553-B229-CADD82DF19E7}" dt="2023-05-11T22:16:12.792" v="2745" actId="700"/>
          <ac:spMkLst>
            <pc:docMk/>
            <pc:sldMk cId="475702970" sldId="2076138373"/>
            <ac:spMk id="27" creationId="{8D9CE0F4-2EB2-4F1F-8AAC-DB3571D9FE10}"/>
          </ac:spMkLst>
        </pc:spChg>
        <pc:spChg chg="add">
          <ac:chgData name="Eldert Grootenboer" userId="86a8f506-bb1c-4964-839a-78287daf85b1" providerId="ADAL" clId="{D15DFA32-D012-4553-B229-CADD82DF19E7}" dt="2023-05-11T22:16:16.551" v="2746" actId="26606"/>
          <ac:spMkLst>
            <pc:docMk/>
            <pc:sldMk cId="475702970" sldId="2076138373"/>
            <ac:spMk id="28" creationId="{9AA72BD9-2C5A-4EDC-931F-5AA08EACA0F3}"/>
          </ac:spMkLst>
        </pc:spChg>
        <pc:spChg chg="add del mod">
          <ac:chgData name="Eldert Grootenboer" userId="86a8f506-bb1c-4964-839a-78287daf85b1" providerId="ADAL" clId="{D15DFA32-D012-4553-B229-CADD82DF19E7}" dt="2023-05-11T22:16:12.792" v="2745" actId="700"/>
          <ac:spMkLst>
            <pc:docMk/>
            <pc:sldMk cId="475702970" sldId="2076138373"/>
            <ac:spMk id="29" creationId="{68048FC6-B063-921A-9229-756B362DBD53}"/>
          </ac:spMkLst>
        </pc:spChg>
        <pc:spChg chg="add">
          <ac:chgData name="Eldert Grootenboer" userId="86a8f506-bb1c-4964-839a-78287daf85b1" providerId="ADAL" clId="{D15DFA32-D012-4553-B229-CADD82DF19E7}" dt="2023-05-11T22:16:16.551" v="2746" actId="26606"/>
          <ac:spMkLst>
            <pc:docMk/>
            <pc:sldMk cId="475702970" sldId="2076138373"/>
            <ac:spMk id="31" creationId="{DD3981AC-7B61-4947-BCF3-F7AA7FA385B9}"/>
          </ac:spMkLst>
        </pc:spChg>
        <pc:spChg chg="add">
          <ac:chgData name="Eldert Grootenboer" userId="86a8f506-bb1c-4964-839a-78287daf85b1" providerId="ADAL" clId="{D15DFA32-D012-4553-B229-CADD82DF19E7}" dt="2023-05-11T22:16:16.551" v="2746" actId="26606"/>
          <ac:spMkLst>
            <pc:docMk/>
            <pc:sldMk cId="475702970" sldId="2076138373"/>
            <ac:spMk id="32" creationId="{55D4142C-5077-457F-A6AD-3FECFDB39685}"/>
          </ac:spMkLst>
        </pc:spChg>
        <pc:spChg chg="add">
          <ac:chgData name="Eldert Grootenboer" userId="86a8f506-bb1c-4964-839a-78287daf85b1" providerId="ADAL" clId="{D15DFA32-D012-4553-B229-CADD82DF19E7}" dt="2023-05-11T22:16:16.551" v="2746" actId="26606"/>
          <ac:spMkLst>
            <pc:docMk/>
            <pc:sldMk cId="475702970" sldId="2076138373"/>
            <ac:spMk id="33" creationId="{7A5F0580-5EE9-419F-96EE-B6529EF6E7D0}"/>
          </ac:spMkLst>
        </pc:spChg>
        <pc:picChg chg="add del mod">
          <ac:chgData name="Eldert Grootenboer" userId="86a8f506-bb1c-4964-839a-78287daf85b1" providerId="ADAL" clId="{D15DFA32-D012-4553-B229-CADD82DF19E7}" dt="2023-05-11T21:28:50.103" v="2292"/>
          <ac:picMkLst>
            <pc:docMk/>
            <pc:sldMk cId="475702970" sldId="2076138373"/>
            <ac:picMk id="2" creationId="{532F37DC-A830-9DD7-39E2-7E91E7B7FD53}"/>
          </ac:picMkLst>
        </pc:picChg>
        <pc:picChg chg="add del mod ord">
          <ac:chgData name="Eldert Grootenboer" userId="86a8f506-bb1c-4964-839a-78287daf85b1" providerId="ADAL" clId="{D15DFA32-D012-4553-B229-CADD82DF19E7}" dt="2023-05-11T22:15:26.142" v="2741" actId="21"/>
          <ac:picMkLst>
            <pc:docMk/>
            <pc:sldMk cId="475702970" sldId="2076138373"/>
            <ac:picMk id="3" creationId="{F2BCD8C9-1D7F-0B28-CB71-769BFF784F65}"/>
          </ac:picMkLst>
        </pc:picChg>
        <pc:picChg chg="add">
          <ac:chgData name="Eldert Grootenboer" userId="86a8f506-bb1c-4964-839a-78287daf85b1" providerId="ADAL" clId="{D15DFA32-D012-4553-B229-CADD82DF19E7}" dt="2023-05-11T22:16:16.551" v="2746" actId="26606"/>
          <ac:picMkLst>
            <pc:docMk/>
            <pc:sldMk cId="475702970" sldId="2076138373"/>
            <ac:picMk id="30" creationId="{0BFC8DBF-1489-04AA-CFBD-E2A23B4CB3A7}"/>
          </ac:picMkLst>
        </pc:picChg>
        <pc:picChg chg="add mod">
          <ac:chgData name="Eldert Grootenboer" userId="86a8f506-bb1c-4964-839a-78287daf85b1" providerId="ADAL" clId="{D15DFA32-D012-4553-B229-CADD82DF19E7}" dt="2023-05-11T22:21:45.767" v="2839" actId="1076"/>
          <ac:picMkLst>
            <pc:docMk/>
            <pc:sldMk cId="475702970" sldId="2076138373"/>
            <ac:picMk id="35" creationId="{01244A4C-2B79-DB0B-26E9-4695921039E9}"/>
          </ac:picMkLst>
        </pc:picChg>
      </pc:sldChg>
      <pc:sldChg chg="addSp delSp add del setBg delDesignElem">
        <pc:chgData name="Eldert Grootenboer" userId="86a8f506-bb1c-4964-839a-78287daf85b1" providerId="ADAL" clId="{D15DFA32-D012-4553-B229-CADD82DF19E7}" dt="2023-05-11T21:28:25.180" v="2280"/>
        <pc:sldMkLst>
          <pc:docMk/>
          <pc:sldMk cId="577125862" sldId="2076138373"/>
        </pc:sldMkLst>
        <pc:spChg chg="add del">
          <ac:chgData name="Eldert Grootenboer" userId="86a8f506-bb1c-4964-839a-78287daf85b1" providerId="ADAL" clId="{D15DFA32-D012-4553-B229-CADD82DF19E7}" dt="2023-05-11T21:28:25.180" v="2280"/>
          <ac:spMkLst>
            <pc:docMk/>
            <pc:sldMk cId="577125862" sldId="2076138373"/>
            <ac:spMk id="12" creationId="{7301F447-EEF7-48F5-AF73-7566EE7F64AD}"/>
          </ac:spMkLst>
        </pc:spChg>
        <pc:spChg chg="add del">
          <ac:chgData name="Eldert Grootenboer" userId="86a8f506-bb1c-4964-839a-78287daf85b1" providerId="ADAL" clId="{D15DFA32-D012-4553-B229-CADD82DF19E7}" dt="2023-05-11T21:28:25.180" v="2280"/>
          <ac:spMkLst>
            <pc:docMk/>
            <pc:sldMk cId="577125862" sldId="2076138373"/>
            <ac:spMk id="14" creationId="{F7117410-A2A4-4085-9ADC-46744551DBDE}"/>
          </ac:spMkLst>
        </pc:spChg>
        <pc:spChg chg="add del">
          <ac:chgData name="Eldert Grootenboer" userId="86a8f506-bb1c-4964-839a-78287daf85b1" providerId="ADAL" clId="{D15DFA32-D012-4553-B229-CADD82DF19E7}" dt="2023-05-11T21:28:25.180" v="2280"/>
          <ac:spMkLst>
            <pc:docMk/>
            <pc:sldMk cId="577125862" sldId="2076138373"/>
            <ac:spMk id="16" creationId="{99F74EB5-E547-4FB4-95F5-BCC788F3C4A0}"/>
          </ac:spMkLst>
        </pc:spChg>
      </pc:sldChg>
      <pc:sldChg chg="addSp delSp add del setBg delDesignElem">
        <pc:chgData name="Eldert Grootenboer" userId="86a8f506-bb1c-4964-839a-78287daf85b1" providerId="ADAL" clId="{D15DFA32-D012-4553-B229-CADD82DF19E7}" dt="2023-05-11T21:28:28.586" v="2284"/>
        <pc:sldMkLst>
          <pc:docMk/>
          <pc:sldMk cId="180462816" sldId="2076138374"/>
        </pc:sldMkLst>
        <pc:spChg chg="add del">
          <ac:chgData name="Eldert Grootenboer" userId="86a8f506-bb1c-4964-839a-78287daf85b1" providerId="ADAL" clId="{D15DFA32-D012-4553-B229-CADD82DF19E7}" dt="2023-05-11T21:28:28.586" v="2284"/>
          <ac:spMkLst>
            <pc:docMk/>
            <pc:sldMk cId="180462816" sldId="2076138374"/>
            <ac:spMk id="12" creationId="{7301F447-EEF7-48F5-AF73-7566EE7F64AD}"/>
          </ac:spMkLst>
        </pc:spChg>
        <pc:spChg chg="add del">
          <ac:chgData name="Eldert Grootenboer" userId="86a8f506-bb1c-4964-839a-78287daf85b1" providerId="ADAL" clId="{D15DFA32-D012-4553-B229-CADD82DF19E7}" dt="2023-05-11T21:28:28.586" v="2284"/>
          <ac:spMkLst>
            <pc:docMk/>
            <pc:sldMk cId="180462816" sldId="2076138374"/>
            <ac:spMk id="14" creationId="{F7117410-A2A4-4085-9ADC-46744551DBDE}"/>
          </ac:spMkLst>
        </pc:spChg>
        <pc:spChg chg="add del">
          <ac:chgData name="Eldert Grootenboer" userId="86a8f506-bb1c-4964-839a-78287daf85b1" providerId="ADAL" clId="{D15DFA32-D012-4553-B229-CADD82DF19E7}" dt="2023-05-11T21:28:28.586" v="2284"/>
          <ac:spMkLst>
            <pc:docMk/>
            <pc:sldMk cId="180462816" sldId="2076138374"/>
            <ac:spMk id="16" creationId="{99F74EB5-E547-4FB4-95F5-BCC788F3C4A0}"/>
          </ac:spMkLst>
        </pc:spChg>
      </pc:sldChg>
      <pc:sldChg chg="addSp delSp add del setBg delDesignElem">
        <pc:chgData name="Eldert Grootenboer" userId="86a8f506-bb1c-4964-839a-78287daf85b1" providerId="ADAL" clId="{D15DFA32-D012-4553-B229-CADD82DF19E7}" dt="2023-05-11T21:28:22.344" v="2276"/>
        <pc:sldMkLst>
          <pc:docMk/>
          <pc:sldMk cId="655654248" sldId="2076138374"/>
        </pc:sldMkLst>
        <pc:spChg chg="add del">
          <ac:chgData name="Eldert Grootenboer" userId="86a8f506-bb1c-4964-839a-78287daf85b1" providerId="ADAL" clId="{D15DFA32-D012-4553-B229-CADD82DF19E7}" dt="2023-05-11T21:28:22.344" v="2276"/>
          <ac:spMkLst>
            <pc:docMk/>
            <pc:sldMk cId="655654248" sldId="2076138374"/>
            <ac:spMk id="12" creationId="{7301F447-EEF7-48F5-AF73-7566EE7F64AD}"/>
          </ac:spMkLst>
        </pc:spChg>
        <pc:spChg chg="add del">
          <ac:chgData name="Eldert Grootenboer" userId="86a8f506-bb1c-4964-839a-78287daf85b1" providerId="ADAL" clId="{D15DFA32-D012-4553-B229-CADD82DF19E7}" dt="2023-05-11T21:28:22.344" v="2276"/>
          <ac:spMkLst>
            <pc:docMk/>
            <pc:sldMk cId="655654248" sldId="2076138374"/>
            <ac:spMk id="14" creationId="{F7117410-A2A4-4085-9ADC-46744551DBDE}"/>
          </ac:spMkLst>
        </pc:spChg>
        <pc:spChg chg="add del">
          <ac:chgData name="Eldert Grootenboer" userId="86a8f506-bb1c-4964-839a-78287daf85b1" providerId="ADAL" clId="{D15DFA32-D012-4553-B229-CADD82DF19E7}" dt="2023-05-11T21:28:22.344" v="2276"/>
          <ac:spMkLst>
            <pc:docMk/>
            <pc:sldMk cId="655654248" sldId="2076138374"/>
            <ac:spMk id="16" creationId="{99F74EB5-E547-4FB4-95F5-BCC788F3C4A0}"/>
          </ac:spMkLst>
        </pc:spChg>
      </pc:sldChg>
      <pc:sldChg chg="addSp delSp modSp add mod modTransition modClrScheme modAnim delDesignElem chgLayout modNotesTx">
        <pc:chgData name="Eldert Grootenboer" userId="86a8f506-bb1c-4964-839a-78287daf85b1" providerId="ADAL" clId="{D15DFA32-D012-4553-B229-CADD82DF19E7}" dt="2023-05-15T22:49:18.237" v="5692" actId="20577"/>
        <pc:sldMkLst>
          <pc:docMk/>
          <pc:sldMk cId="1899836583" sldId="2076138374"/>
        </pc:sldMkLst>
        <pc:spChg chg="add del mod">
          <ac:chgData name="Eldert Grootenboer" userId="86a8f506-bb1c-4964-839a-78287daf85b1" providerId="ADAL" clId="{D15DFA32-D012-4553-B229-CADD82DF19E7}" dt="2023-05-11T21:30:57.645" v="2311" actId="6264"/>
          <ac:spMkLst>
            <pc:docMk/>
            <pc:sldMk cId="1899836583" sldId="2076138374"/>
            <ac:spMk id="3" creationId="{2808740B-9B39-B146-3D25-450975A99C6D}"/>
          </ac:spMkLst>
        </pc:spChg>
        <pc:spChg chg="add del mod">
          <ac:chgData name="Eldert Grootenboer" userId="86a8f506-bb1c-4964-839a-78287daf85b1" providerId="ADAL" clId="{D15DFA32-D012-4553-B229-CADD82DF19E7}" dt="2023-05-11T21:30:57.645" v="2311" actId="6264"/>
          <ac:spMkLst>
            <pc:docMk/>
            <pc:sldMk cId="1899836583" sldId="2076138374"/>
            <ac:spMk id="4" creationId="{D575BF06-B85A-D629-FEE4-901B2B3BB9B3}"/>
          </ac:spMkLst>
        </pc:spChg>
        <pc:spChg chg="mod ord">
          <ac:chgData name="Eldert Grootenboer" userId="86a8f506-bb1c-4964-839a-78287daf85b1" providerId="ADAL" clId="{D15DFA32-D012-4553-B229-CADD82DF19E7}" dt="2023-05-11T22:17:24.230" v="2754" actId="26606"/>
          <ac:spMkLst>
            <pc:docMk/>
            <pc:sldMk cId="1899836583" sldId="2076138374"/>
            <ac:spMk id="5" creationId="{C30552A9-64DD-2BE7-CAC0-06F1A223BA7C}"/>
          </ac:spMkLst>
        </pc:spChg>
        <pc:spChg chg="mod ord">
          <ac:chgData name="Eldert Grootenboer" userId="86a8f506-bb1c-4964-839a-78287daf85b1" providerId="ADAL" clId="{D15DFA32-D012-4553-B229-CADD82DF19E7}" dt="2023-05-11T22:26:23.649" v="2904" actId="403"/>
          <ac:spMkLst>
            <pc:docMk/>
            <pc:sldMk cId="1899836583" sldId="2076138374"/>
            <ac:spMk id="6" creationId="{3090461C-9630-F6D9-9F9A-17ED89F5DECE}"/>
          </ac:spMkLst>
        </pc:spChg>
        <pc:spChg chg="del mod">
          <ac:chgData name="Eldert Grootenboer" userId="86a8f506-bb1c-4964-839a-78287daf85b1" providerId="ADAL" clId="{D15DFA32-D012-4553-B229-CADD82DF19E7}" dt="2023-05-11T21:29:19.789" v="2302"/>
          <ac:spMkLst>
            <pc:docMk/>
            <pc:sldMk cId="1899836583" sldId="2076138374"/>
            <ac:spMk id="7" creationId="{85B0B474-4A85-08B1-DB2B-28A1558CF6C5}"/>
          </ac:spMkLst>
        </pc:spChg>
        <pc:spChg chg="add del mod">
          <ac:chgData name="Eldert Grootenboer" userId="86a8f506-bb1c-4964-839a-78287daf85b1" providerId="ADAL" clId="{D15DFA32-D012-4553-B229-CADD82DF19E7}" dt="2023-05-11T21:30:57.645" v="2311" actId="6264"/>
          <ac:spMkLst>
            <pc:docMk/>
            <pc:sldMk cId="1899836583" sldId="2076138374"/>
            <ac:spMk id="8" creationId="{94789720-8324-3D09-8E8C-38D98E0B39B0}"/>
          </ac:spMkLst>
        </pc:spChg>
        <pc:spChg chg="add">
          <ac:chgData name="Eldert Grootenboer" userId="86a8f506-bb1c-4964-839a-78287daf85b1" providerId="ADAL" clId="{D15DFA32-D012-4553-B229-CADD82DF19E7}" dt="2023-05-11T22:17:24.230" v="2754" actId="26606"/>
          <ac:spMkLst>
            <pc:docMk/>
            <pc:sldMk cId="1899836583" sldId="2076138374"/>
            <ac:spMk id="9" creationId="{9AA72BD9-2C5A-4EDC-931F-5AA08EACA0F3}"/>
          </ac:spMkLst>
        </pc:spChg>
        <pc:spChg chg="add del mod">
          <ac:chgData name="Eldert Grootenboer" userId="86a8f506-bb1c-4964-839a-78287daf85b1" providerId="ADAL" clId="{D15DFA32-D012-4553-B229-CADD82DF19E7}" dt="2023-05-11T22:17:21.711" v="2753" actId="700"/>
          <ac:spMkLst>
            <pc:docMk/>
            <pc:sldMk cId="1899836583" sldId="2076138374"/>
            <ac:spMk id="10" creationId="{42B59E5C-485E-5210-2A00-D717BEA13F27}"/>
          </ac:spMkLst>
        </pc:spChg>
        <pc:spChg chg="add del">
          <ac:chgData name="Eldert Grootenboer" userId="86a8f506-bb1c-4964-839a-78287daf85b1" providerId="ADAL" clId="{D15DFA32-D012-4553-B229-CADD82DF19E7}" dt="2023-05-11T22:17:21.711" v="2753" actId="700"/>
          <ac:spMkLst>
            <pc:docMk/>
            <pc:sldMk cId="1899836583" sldId="2076138374"/>
            <ac:spMk id="11" creationId="{0B9EE3F3-89B7-43C3-8651-C4C96830993D}"/>
          </ac:spMkLst>
        </pc:spChg>
        <pc:spChg chg="del">
          <ac:chgData name="Eldert Grootenboer" userId="86a8f506-bb1c-4964-839a-78287daf85b1" providerId="ADAL" clId="{D15DFA32-D012-4553-B229-CADD82DF19E7}" dt="2023-05-11T21:30:57.645" v="2311" actId="6264"/>
          <ac:spMkLst>
            <pc:docMk/>
            <pc:sldMk cId="1899836583" sldId="2076138374"/>
            <ac:spMk id="12" creationId="{7301F447-EEF7-48F5-AF73-7566EE7F64AD}"/>
          </ac:spMkLst>
        </pc:spChg>
        <pc:spChg chg="add del">
          <ac:chgData name="Eldert Grootenboer" userId="86a8f506-bb1c-4964-839a-78287daf85b1" providerId="ADAL" clId="{D15DFA32-D012-4553-B229-CADD82DF19E7}" dt="2023-05-11T22:17:21.711" v="2753" actId="700"/>
          <ac:spMkLst>
            <pc:docMk/>
            <pc:sldMk cId="1899836583" sldId="2076138374"/>
            <ac:spMk id="13" creationId="{33AE4636-AEEC-45D6-84D4-7AC2DA48ECF8}"/>
          </ac:spMkLst>
        </pc:spChg>
        <pc:spChg chg="del">
          <ac:chgData name="Eldert Grootenboer" userId="86a8f506-bb1c-4964-839a-78287daf85b1" providerId="ADAL" clId="{D15DFA32-D012-4553-B229-CADD82DF19E7}" dt="2023-05-11T21:30:57.645" v="2311" actId="6264"/>
          <ac:spMkLst>
            <pc:docMk/>
            <pc:sldMk cId="1899836583" sldId="2076138374"/>
            <ac:spMk id="14" creationId="{F7117410-A2A4-4085-9ADC-46744551DBDE}"/>
          </ac:spMkLst>
        </pc:spChg>
        <pc:spChg chg="add del">
          <ac:chgData name="Eldert Grootenboer" userId="86a8f506-bb1c-4964-839a-78287daf85b1" providerId="ADAL" clId="{D15DFA32-D012-4553-B229-CADD82DF19E7}" dt="2023-05-11T22:17:21.711" v="2753" actId="700"/>
          <ac:spMkLst>
            <pc:docMk/>
            <pc:sldMk cId="1899836583" sldId="2076138374"/>
            <ac:spMk id="15" creationId="{8D9CE0F4-2EB2-4F1F-8AAC-DB3571D9FE10}"/>
          </ac:spMkLst>
        </pc:spChg>
        <pc:spChg chg="del">
          <ac:chgData name="Eldert Grootenboer" userId="86a8f506-bb1c-4964-839a-78287daf85b1" providerId="ADAL" clId="{D15DFA32-D012-4553-B229-CADD82DF19E7}" dt="2023-05-11T21:30:57.645" v="2311" actId="6264"/>
          <ac:spMkLst>
            <pc:docMk/>
            <pc:sldMk cId="1899836583" sldId="2076138374"/>
            <ac:spMk id="16" creationId="{99F74EB5-E547-4FB4-95F5-BCC788F3C4A0}"/>
          </ac:spMkLst>
        </pc:spChg>
        <pc:spChg chg="add">
          <ac:chgData name="Eldert Grootenboer" userId="86a8f506-bb1c-4964-839a-78287daf85b1" providerId="ADAL" clId="{D15DFA32-D012-4553-B229-CADD82DF19E7}" dt="2023-05-11T22:17:24.230" v="2754" actId="26606"/>
          <ac:spMkLst>
            <pc:docMk/>
            <pc:sldMk cId="1899836583" sldId="2076138374"/>
            <ac:spMk id="18" creationId="{7A5F0580-5EE9-419F-96EE-B6529EF6E7D0}"/>
          </ac:spMkLst>
        </pc:spChg>
        <pc:spChg chg="add">
          <ac:chgData name="Eldert Grootenboer" userId="86a8f506-bb1c-4964-839a-78287daf85b1" providerId="ADAL" clId="{D15DFA32-D012-4553-B229-CADD82DF19E7}" dt="2023-05-11T22:17:24.230" v="2754" actId="26606"/>
          <ac:spMkLst>
            <pc:docMk/>
            <pc:sldMk cId="1899836583" sldId="2076138374"/>
            <ac:spMk id="19" creationId="{DD3981AC-7B61-4947-BCF3-F7AA7FA385B9}"/>
          </ac:spMkLst>
        </pc:spChg>
        <pc:spChg chg="add">
          <ac:chgData name="Eldert Grootenboer" userId="86a8f506-bb1c-4964-839a-78287daf85b1" providerId="ADAL" clId="{D15DFA32-D012-4553-B229-CADD82DF19E7}" dt="2023-05-11T22:17:24.230" v="2754" actId="26606"/>
          <ac:spMkLst>
            <pc:docMk/>
            <pc:sldMk cId="1899836583" sldId="2076138374"/>
            <ac:spMk id="20" creationId="{55D4142C-5077-457F-A6AD-3FECFDB39685}"/>
          </ac:spMkLst>
        </pc:spChg>
        <pc:picChg chg="add del mod ord">
          <ac:chgData name="Eldert Grootenboer" userId="86a8f506-bb1c-4964-839a-78287daf85b1" providerId="ADAL" clId="{D15DFA32-D012-4553-B229-CADD82DF19E7}" dt="2023-05-11T22:17:10.240" v="2752" actId="21"/>
          <ac:picMkLst>
            <pc:docMk/>
            <pc:sldMk cId="1899836583" sldId="2076138374"/>
            <ac:picMk id="2" creationId="{06F934DD-A8FA-7EEC-6918-B53E242940DE}"/>
          </ac:picMkLst>
        </pc:picChg>
        <pc:picChg chg="add">
          <ac:chgData name="Eldert Grootenboer" userId="86a8f506-bb1c-4964-839a-78287daf85b1" providerId="ADAL" clId="{D15DFA32-D012-4553-B229-CADD82DF19E7}" dt="2023-05-11T22:17:24.230" v="2754" actId="26606"/>
          <ac:picMkLst>
            <pc:docMk/>
            <pc:sldMk cId="1899836583" sldId="2076138374"/>
            <ac:picMk id="17" creationId="{140E506B-6120-EFF6-7FDF-FC4E5C1D7999}"/>
          </ac:picMkLst>
        </pc:picChg>
        <pc:picChg chg="add mod">
          <ac:chgData name="Eldert Grootenboer" userId="86a8f506-bb1c-4964-839a-78287daf85b1" providerId="ADAL" clId="{D15DFA32-D012-4553-B229-CADD82DF19E7}" dt="2023-05-11T22:21:41.304" v="2838" actId="1076"/>
          <ac:picMkLst>
            <pc:docMk/>
            <pc:sldMk cId="1899836583" sldId="2076138374"/>
            <ac:picMk id="22" creationId="{062B198A-B71F-70F2-9152-ED384C4E1E40}"/>
          </ac:picMkLst>
        </pc:picChg>
      </pc:sldChg>
      <pc:sldChg chg="addSp delSp add del ord setBg delDesignElem">
        <pc:chgData name="Eldert Grootenboer" userId="86a8f506-bb1c-4964-839a-78287daf85b1" providerId="ADAL" clId="{D15DFA32-D012-4553-B229-CADD82DF19E7}" dt="2023-05-11T21:47:17.843" v="2410"/>
        <pc:sldMkLst>
          <pc:docMk/>
          <pc:sldMk cId="176335884" sldId="2076138375"/>
        </pc:sldMkLst>
        <pc:spChg chg="add del">
          <ac:chgData name="Eldert Grootenboer" userId="86a8f506-bb1c-4964-839a-78287daf85b1" providerId="ADAL" clId="{D15DFA32-D012-4553-B229-CADD82DF19E7}" dt="2023-05-11T21:47:17.843" v="2410"/>
          <ac:spMkLst>
            <pc:docMk/>
            <pc:sldMk cId="176335884" sldId="2076138375"/>
            <ac:spMk id="25" creationId="{0B9EE3F3-89B7-43C3-8651-C4C96830993D}"/>
          </ac:spMkLst>
        </pc:spChg>
        <pc:spChg chg="add del">
          <ac:chgData name="Eldert Grootenboer" userId="86a8f506-bb1c-4964-839a-78287daf85b1" providerId="ADAL" clId="{D15DFA32-D012-4553-B229-CADD82DF19E7}" dt="2023-05-11T21:47:17.843" v="2410"/>
          <ac:spMkLst>
            <pc:docMk/>
            <pc:sldMk cId="176335884" sldId="2076138375"/>
            <ac:spMk id="26" creationId="{33AE4636-AEEC-45D6-84D4-7AC2DA48ECF8}"/>
          </ac:spMkLst>
        </pc:spChg>
        <pc:spChg chg="add del">
          <ac:chgData name="Eldert Grootenboer" userId="86a8f506-bb1c-4964-839a-78287daf85b1" providerId="ADAL" clId="{D15DFA32-D012-4553-B229-CADD82DF19E7}" dt="2023-05-11T21:47:17.843" v="2410"/>
          <ac:spMkLst>
            <pc:docMk/>
            <pc:sldMk cId="176335884" sldId="2076138375"/>
            <ac:spMk id="27" creationId="{8D9CE0F4-2EB2-4F1F-8AAC-DB3571D9FE10}"/>
          </ac:spMkLst>
        </pc:spChg>
      </pc:sldChg>
      <pc:sldChg chg="addSp delSp add del setBg delDesignElem">
        <pc:chgData name="Eldert Grootenboer" userId="86a8f506-bb1c-4964-839a-78287daf85b1" providerId="ADAL" clId="{D15DFA32-D012-4553-B229-CADD82DF19E7}" dt="2023-05-11T21:47:41.601" v="2413"/>
        <pc:sldMkLst>
          <pc:docMk/>
          <pc:sldMk cId="570580570" sldId="2076138375"/>
        </pc:sldMkLst>
        <pc:spChg chg="add del">
          <ac:chgData name="Eldert Grootenboer" userId="86a8f506-bb1c-4964-839a-78287daf85b1" providerId="ADAL" clId="{D15DFA32-D012-4553-B229-CADD82DF19E7}" dt="2023-05-11T21:47:41.601" v="2413"/>
          <ac:spMkLst>
            <pc:docMk/>
            <pc:sldMk cId="570580570" sldId="2076138375"/>
            <ac:spMk id="25" creationId="{0B9EE3F3-89B7-43C3-8651-C4C96830993D}"/>
          </ac:spMkLst>
        </pc:spChg>
        <pc:spChg chg="add del">
          <ac:chgData name="Eldert Grootenboer" userId="86a8f506-bb1c-4964-839a-78287daf85b1" providerId="ADAL" clId="{D15DFA32-D012-4553-B229-CADD82DF19E7}" dt="2023-05-11T21:47:41.601" v="2413"/>
          <ac:spMkLst>
            <pc:docMk/>
            <pc:sldMk cId="570580570" sldId="2076138375"/>
            <ac:spMk id="26" creationId="{33AE4636-AEEC-45D6-84D4-7AC2DA48ECF8}"/>
          </ac:spMkLst>
        </pc:spChg>
        <pc:spChg chg="add del">
          <ac:chgData name="Eldert Grootenboer" userId="86a8f506-bb1c-4964-839a-78287daf85b1" providerId="ADAL" clId="{D15DFA32-D012-4553-B229-CADD82DF19E7}" dt="2023-05-11T21:47:41.601" v="2413"/>
          <ac:spMkLst>
            <pc:docMk/>
            <pc:sldMk cId="570580570" sldId="2076138375"/>
            <ac:spMk id="27" creationId="{8D9CE0F4-2EB2-4F1F-8AAC-DB3571D9FE10}"/>
          </ac:spMkLst>
        </pc:spChg>
      </pc:sldChg>
      <pc:sldChg chg="addSp delSp modSp add mod modTransition modAnim modCm modNotesTx">
        <pc:chgData name="Eldert Grootenboer" userId="86a8f506-bb1c-4964-839a-78287daf85b1" providerId="ADAL" clId="{D15DFA32-D012-4553-B229-CADD82DF19E7}" dt="2023-05-17T15:23:55.633" v="6895"/>
        <pc:sldMkLst>
          <pc:docMk/>
          <pc:sldMk cId="3579981687" sldId="2076138375"/>
        </pc:sldMkLst>
        <pc:spChg chg="add mod">
          <ac:chgData name="Eldert Grootenboer" userId="86a8f506-bb1c-4964-839a-78287daf85b1" providerId="ADAL" clId="{D15DFA32-D012-4553-B229-CADD82DF19E7}" dt="2023-05-11T21:59:01.852" v="2528" actId="12"/>
          <ac:spMkLst>
            <pc:docMk/>
            <pc:sldMk cId="3579981687" sldId="2076138375"/>
            <ac:spMk id="4" creationId="{EBFEF6D9-5C6F-B4D2-B1BA-AA2B3235F084}"/>
          </ac:spMkLst>
        </pc:spChg>
        <pc:spChg chg="mod">
          <ac:chgData name="Eldert Grootenboer" userId="86a8f506-bb1c-4964-839a-78287daf85b1" providerId="ADAL" clId="{D15DFA32-D012-4553-B229-CADD82DF19E7}" dt="2023-05-15T23:44:12.549" v="6727" actId="1036"/>
          <ac:spMkLst>
            <pc:docMk/>
            <pc:sldMk cId="3579981687" sldId="2076138375"/>
            <ac:spMk id="5" creationId="{C30552A9-64DD-2BE7-CAC0-06F1A223BA7C}"/>
          </ac:spMkLst>
        </pc:spChg>
        <pc:spChg chg="mod">
          <ac:chgData name="Eldert Grootenboer" userId="86a8f506-bb1c-4964-839a-78287daf85b1" providerId="ADAL" clId="{D15DFA32-D012-4553-B229-CADD82DF19E7}" dt="2023-05-11T21:58:57.857" v="2527" actId="12"/>
          <ac:spMkLst>
            <pc:docMk/>
            <pc:sldMk cId="3579981687" sldId="2076138375"/>
            <ac:spMk id="6" creationId="{3090461C-9630-F6D9-9F9A-17ED89F5DECE}"/>
          </ac:spMkLst>
        </pc:spChg>
        <pc:picChg chg="del">
          <ac:chgData name="Eldert Grootenboer" userId="86a8f506-bb1c-4964-839a-78287daf85b1" providerId="ADAL" clId="{D15DFA32-D012-4553-B229-CADD82DF19E7}" dt="2023-05-11T21:48:03.269" v="2418" actId="478"/>
          <ac:picMkLst>
            <pc:docMk/>
            <pc:sldMk cId="3579981687" sldId="2076138375"/>
            <ac:picMk id="3" creationId="{F2BCD8C9-1D7F-0B28-CB71-769BFF784F65}"/>
          </ac:picMkLst>
        </pc:pic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5T23:44:13.940" v="6729"/>
              <pc2:cmMkLst xmlns:pc2="http://schemas.microsoft.com/office/powerpoint/2019/9/main/command">
                <pc:docMk/>
                <pc:sldMk cId="3579981687" sldId="2076138375"/>
                <pc2:cmMk id="{A748B2B5-C875-4690-B752-124BA7CE3F53}"/>
              </pc2:cmMkLst>
              <pc226:cmRplyChg chg="add">
                <pc226:chgData name="Eldert Grootenboer" userId="86a8f506-bb1c-4964-839a-78287daf85b1" providerId="ADAL" clId="{D15DFA32-D012-4553-B229-CADD82DF19E7}" dt="2023-05-12T23:03:55.560" v="4327"/>
                <pc2:cmRplyMkLst xmlns:pc2="http://schemas.microsoft.com/office/powerpoint/2019/9/main/command">
                  <pc:docMk/>
                  <pc:sldMk cId="3579981687" sldId="2076138375"/>
                  <pc2:cmMk id="{A748B2B5-C875-4690-B752-124BA7CE3F53}"/>
                  <pc2:cmRplyMk id="{2E89C530-9D10-409E-8F5E-FFCC4241212E}"/>
                </pc2:cmRplyMkLst>
              </pc226:cmRplyChg>
              <pc226:cmRplyChg chg="add">
                <pc226:chgData name="Eldert Grootenboer" userId="86a8f506-bb1c-4964-839a-78287daf85b1" providerId="ADAL" clId="{D15DFA32-D012-4553-B229-CADD82DF19E7}" dt="2023-05-15T23:44:01.173" v="6721"/>
                <pc2:cmRplyMkLst xmlns:pc2="http://schemas.microsoft.com/office/powerpoint/2019/9/main/command">
                  <pc:docMk/>
                  <pc:sldMk cId="3579981687" sldId="2076138375"/>
                  <pc2:cmMk id="{A748B2B5-C875-4690-B752-124BA7CE3F53}"/>
                  <pc2:cmRplyMk id="{234830E9-41F0-4368-B80B-4FB31CAB3FF5}"/>
                </pc2:cmRplyMkLst>
              </pc226:cmRplyChg>
            </pc226:cmChg>
          </p:ext>
        </pc:extLst>
      </pc:sldChg>
      <pc:sldChg chg="modSp add mod modTransition modAnim modNotesTx">
        <pc:chgData name="Eldert Grootenboer" userId="86a8f506-bb1c-4964-839a-78287daf85b1" providerId="ADAL" clId="{D15DFA32-D012-4553-B229-CADD82DF19E7}" dt="2023-05-11T22:49:12.131" v="3211"/>
        <pc:sldMkLst>
          <pc:docMk/>
          <pc:sldMk cId="796274301" sldId="2076138376"/>
        </pc:sldMkLst>
        <pc:spChg chg="mod">
          <ac:chgData name="Eldert Grootenboer" userId="86a8f506-bb1c-4964-839a-78287daf85b1" providerId="ADAL" clId="{D15DFA32-D012-4553-B229-CADD82DF19E7}" dt="2023-05-11T22:28:16.033" v="2931" actId="1038"/>
          <ac:spMkLst>
            <pc:docMk/>
            <pc:sldMk cId="796274301" sldId="2076138376"/>
            <ac:spMk id="4" creationId="{EBFEF6D9-5C6F-B4D2-B1BA-AA2B3235F084}"/>
          </ac:spMkLst>
        </pc:spChg>
        <pc:spChg chg="mod">
          <ac:chgData name="Eldert Grootenboer" userId="86a8f506-bb1c-4964-839a-78287daf85b1" providerId="ADAL" clId="{D15DFA32-D012-4553-B229-CADD82DF19E7}" dt="2023-05-11T22:18:56.927" v="2814" actId="20577"/>
          <ac:spMkLst>
            <pc:docMk/>
            <pc:sldMk cId="796274301" sldId="2076138376"/>
            <ac:spMk id="5" creationId="{C30552A9-64DD-2BE7-CAC0-06F1A223BA7C}"/>
          </ac:spMkLst>
        </pc:spChg>
        <pc:spChg chg="mod">
          <ac:chgData name="Eldert Grootenboer" userId="86a8f506-bb1c-4964-839a-78287daf85b1" providerId="ADAL" clId="{D15DFA32-D012-4553-B229-CADD82DF19E7}" dt="2023-05-11T22:28:12.665" v="2925" actId="1037"/>
          <ac:spMkLst>
            <pc:docMk/>
            <pc:sldMk cId="796274301" sldId="2076138376"/>
            <ac:spMk id="6" creationId="{3090461C-9630-F6D9-9F9A-17ED89F5DECE}"/>
          </ac:spMkLst>
        </pc:spChg>
      </pc:sldChg>
      <pc:sldChg chg="addSp delSp add del setBg delDesignElem">
        <pc:chgData name="Eldert Grootenboer" userId="86a8f506-bb1c-4964-839a-78287daf85b1" providerId="ADAL" clId="{D15DFA32-D012-4553-B229-CADD82DF19E7}" dt="2023-05-11T21:49:37.033" v="2428"/>
        <pc:sldMkLst>
          <pc:docMk/>
          <pc:sldMk cId="2168773755" sldId="2076138376"/>
        </pc:sldMkLst>
        <pc:spChg chg="add del">
          <ac:chgData name="Eldert Grootenboer" userId="86a8f506-bb1c-4964-839a-78287daf85b1" providerId="ADAL" clId="{D15DFA32-D012-4553-B229-CADD82DF19E7}" dt="2023-05-11T21:49:37.033" v="2428"/>
          <ac:spMkLst>
            <pc:docMk/>
            <pc:sldMk cId="2168773755" sldId="2076138376"/>
            <ac:spMk id="25" creationId="{0B9EE3F3-89B7-43C3-8651-C4C96830993D}"/>
          </ac:spMkLst>
        </pc:spChg>
        <pc:spChg chg="add del">
          <ac:chgData name="Eldert Grootenboer" userId="86a8f506-bb1c-4964-839a-78287daf85b1" providerId="ADAL" clId="{D15DFA32-D012-4553-B229-CADD82DF19E7}" dt="2023-05-11T21:49:37.033" v="2428"/>
          <ac:spMkLst>
            <pc:docMk/>
            <pc:sldMk cId="2168773755" sldId="2076138376"/>
            <ac:spMk id="26" creationId="{33AE4636-AEEC-45D6-84D4-7AC2DA48ECF8}"/>
          </ac:spMkLst>
        </pc:spChg>
        <pc:spChg chg="add del">
          <ac:chgData name="Eldert Grootenboer" userId="86a8f506-bb1c-4964-839a-78287daf85b1" providerId="ADAL" clId="{D15DFA32-D012-4553-B229-CADD82DF19E7}" dt="2023-05-11T21:49:37.033" v="2428"/>
          <ac:spMkLst>
            <pc:docMk/>
            <pc:sldMk cId="2168773755" sldId="2076138376"/>
            <ac:spMk id="27" creationId="{8D9CE0F4-2EB2-4F1F-8AAC-DB3571D9FE10}"/>
          </ac:spMkLst>
        </pc:spChg>
      </pc:sldChg>
      <pc:sldChg chg="addSp delSp add del setBg delDesignElem">
        <pc:chgData name="Eldert Grootenboer" userId="86a8f506-bb1c-4964-839a-78287daf85b1" providerId="ADAL" clId="{D15DFA32-D012-4553-B229-CADD82DF19E7}" dt="2023-05-11T21:49:41.701" v="2431"/>
        <pc:sldMkLst>
          <pc:docMk/>
          <pc:sldMk cId="4105566436" sldId="2076138376"/>
        </pc:sldMkLst>
        <pc:spChg chg="add del">
          <ac:chgData name="Eldert Grootenboer" userId="86a8f506-bb1c-4964-839a-78287daf85b1" providerId="ADAL" clId="{D15DFA32-D012-4553-B229-CADD82DF19E7}" dt="2023-05-11T21:49:41.701" v="2431"/>
          <ac:spMkLst>
            <pc:docMk/>
            <pc:sldMk cId="4105566436" sldId="2076138376"/>
            <ac:spMk id="25" creationId="{0B9EE3F3-89B7-43C3-8651-C4C96830993D}"/>
          </ac:spMkLst>
        </pc:spChg>
        <pc:spChg chg="add del">
          <ac:chgData name="Eldert Grootenboer" userId="86a8f506-bb1c-4964-839a-78287daf85b1" providerId="ADAL" clId="{D15DFA32-D012-4553-B229-CADD82DF19E7}" dt="2023-05-11T21:49:41.701" v="2431"/>
          <ac:spMkLst>
            <pc:docMk/>
            <pc:sldMk cId="4105566436" sldId="2076138376"/>
            <ac:spMk id="26" creationId="{33AE4636-AEEC-45D6-84D4-7AC2DA48ECF8}"/>
          </ac:spMkLst>
        </pc:spChg>
        <pc:spChg chg="add del">
          <ac:chgData name="Eldert Grootenboer" userId="86a8f506-bb1c-4964-839a-78287daf85b1" providerId="ADAL" clId="{D15DFA32-D012-4553-B229-CADD82DF19E7}" dt="2023-05-11T21:49:41.701" v="2431"/>
          <ac:spMkLst>
            <pc:docMk/>
            <pc:sldMk cId="4105566436" sldId="2076138376"/>
            <ac:spMk id="27" creationId="{8D9CE0F4-2EB2-4F1F-8AAC-DB3571D9FE10}"/>
          </ac:spMkLst>
        </pc:spChg>
      </pc:sldChg>
      <pc:sldChg chg="addSp delSp add del setBg delDesignElem">
        <pc:chgData name="Eldert Grootenboer" userId="86a8f506-bb1c-4964-839a-78287daf85b1" providerId="ADAL" clId="{D15DFA32-D012-4553-B229-CADD82DF19E7}" dt="2023-05-11T21:53:24.903" v="2455"/>
        <pc:sldMkLst>
          <pc:docMk/>
          <pc:sldMk cId="583587248" sldId="2076138377"/>
        </pc:sldMkLst>
        <pc:spChg chg="add del">
          <ac:chgData name="Eldert Grootenboer" userId="86a8f506-bb1c-4964-839a-78287daf85b1" providerId="ADAL" clId="{D15DFA32-D012-4553-B229-CADD82DF19E7}" dt="2023-05-11T21:53:24.903" v="2455"/>
          <ac:spMkLst>
            <pc:docMk/>
            <pc:sldMk cId="583587248" sldId="2076138377"/>
            <ac:spMk id="25" creationId="{0B9EE3F3-89B7-43C3-8651-C4C96830993D}"/>
          </ac:spMkLst>
        </pc:spChg>
        <pc:spChg chg="add del">
          <ac:chgData name="Eldert Grootenboer" userId="86a8f506-bb1c-4964-839a-78287daf85b1" providerId="ADAL" clId="{D15DFA32-D012-4553-B229-CADD82DF19E7}" dt="2023-05-11T21:53:24.903" v="2455"/>
          <ac:spMkLst>
            <pc:docMk/>
            <pc:sldMk cId="583587248" sldId="2076138377"/>
            <ac:spMk id="26" creationId="{33AE4636-AEEC-45D6-84D4-7AC2DA48ECF8}"/>
          </ac:spMkLst>
        </pc:spChg>
        <pc:spChg chg="add del">
          <ac:chgData name="Eldert Grootenboer" userId="86a8f506-bb1c-4964-839a-78287daf85b1" providerId="ADAL" clId="{D15DFA32-D012-4553-B229-CADD82DF19E7}" dt="2023-05-11T21:53:24.903" v="2455"/>
          <ac:spMkLst>
            <pc:docMk/>
            <pc:sldMk cId="583587248" sldId="2076138377"/>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1T22:49:12.131" v="3211"/>
        <pc:sldMkLst>
          <pc:docMk/>
          <pc:sldMk cId="1565531208" sldId="2076138377"/>
        </pc:sldMkLst>
        <pc:spChg chg="add del mod">
          <ac:chgData name="Eldert Grootenboer" userId="86a8f506-bb1c-4964-839a-78287daf85b1" providerId="ADAL" clId="{D15DFA32-D012-4553-B229-CADD82DF19E7}" dt="2023-05-11T21:53:37.197" v="2459"/>
          <ac:spMkLst>
            <pc:docMk/>
            <pc:sldMk cId="1565531208" sldId="2076138377"/>
            <ac:spMk id="4" creationId="{417A15EF-3773-BCE4-2C36-884258A14933}"/>
          </ac:spMkLst>
        </pc:spChg>
        <pc:spChg chg="mod ord">
          <ac:chgData name="Eldert Grootenboer" userId="86a8f506-bb1c-4964-839a-78287daf85b1" providerId="ADAL" clId="{D15DFA32-D012-4553-B229-CADD82DF19E7}" dt="2023-05-11T22:21:14.845" v="2834" actId="26606"/>
          <ac:spMkLst>
            <pc:docMk/>
            <pc:sldMk cId="1565531208" sldId="2076138377"/>
            <ac:spMk id="5" creationId="{C30552A9-64DD-2BE7-CAC0-06F1A223BA7C}"/>
          </ac:spMkLst>
        </pc:spChg>
        <pc:spChg chg="mod ord">
          <ac:chgData name="Eldert Grootenboer" userId="86a8f506-bb1c-4964-839a-78287daf85b1" providerId="ADAL" clId="{D15DFA32-D012-4553-B229-CADD82DF19E7}" dt="2023-05-11T22:23:12.259" v="2852" actId="255"/>
          <ac:spMkLst>
            <pc:docMk/>
            <pc:sldMk cId="1565531208" sldId="2076138377"/>
            <ac:spMk id="6" creationId="{3090461C-9630-F6D9-9F9A-17ED89F5DECE}"/>
          </ac:spMkLst>
        </pc:spChg>
        <pc:spChg chg="add del mod">
          <ac:chgData name="Eldert Grootenboer" userId="86a8f506-bb1c-4964-839a-78287daf85b1" providerId="ADAL" clId="{D15DFA32-D012-4553-B229-CADD82DF19E7}" dt="2023-05-11T22:20:28.515" v="2826" actId="700"/>
          <ac:spMkLst>
            <pc:docMk/>
            <pc:sldMk cId="1565531208" sldId="2076138377"/>
            <ac:spMk id="9" creationId="{8F907F67-E1C3-974C-2BB9-D0C3A8CA0ECF}"/>
          </ac:spMkLst>
        </pc:spChg>
        <pc:spChg chg="add del">
          <ac:chgData name="Eldert Grootenboer" userId="86a8f506-bb1c-4964-839a-78287daf85b1" providerId="ADAL" clId="{D15DFA32-D012-4553-B229-CADD82DF19E7}" dt="2023-05-11T22:20:41.839" v="2828" actId="26606"/>
          <ac:spMkLst>
            <pc:docMk/>
            <pc:sldMk cId="1565531208" sldId="2076138377"/>
            <ac:spMk id="12" creationId="{9AA72BD9-2C5A-4EDC-931F-5AA08EACA0F3}"/>
          </ac:spMkLst>
        </pc:spChg>
        <pc:spChg chg="add del">
          <ac:chgData name="Eldert Grootenboer" userId="86a8f506-bb1c-4964-839a-78287daf85b1" providerId="ADAL" clId="{D15DFA32-D012-4553-B229-CADD82DF19E7}" dt="2023-05-11T22:20:41.839" v="2828" actId="26606"/>
          <ac:spMkLst>
            <pc:docMk/>
            <pc:sldMk cId="1565531208" sldId="2076138377"/>
            <ac:spMk id="14" creationId="{DD3981AC-7B61-4947-BCF3-F7AA7FA385B9}"/>
          </ac:spMkLst>
        </pc:spChg>
        <pc:spChg chg="add del">
          <ac:chgData name="Eldert Grootenboer" userId="86a8f506-bb1c-4964-839a-78287daf85b1" providerId="ADAL" clId="{D15DFA32-D012-4553-B229-CADD82DF19E7}" dt="2023-05-11T22:20:41.839" v="2828" actId="26606"/>
          <ac:spMkLst>
            <pc:docMk/>
            <pc:sldMk cId="1565531208" sldId="2076138377"/>
            <ac:spMk id="16" creationId="{55D4142C-5077-457F-A6AD-3FECFDB39685}"/>
          </ac:spMkLst>
        </pc:spChg>
        <pc:spChg chg="add del">
          <ac:chgData name="Eldert Grootenboer" userId="86a8f506-bb1c-4964-839a-78287daf85b1" providerId="ADAL" clId="{D15DFA32-D012-4553-B229-CADD82DF19E7}" dt="2023-05-11T22:20:41.839" v="2828" actId="26606"/>
          <ac:spMkLst>
            <pc:docMk/>
            <pc:sldMk cId="1565531208" sldId="2076138377"/>
            <ac:spMk id="18" creationId="{7A5F0580-5EE9-419F-96EE-B6529EF6E7D0}"/>
          </ac:spMkLst>
        </pc:spChg>
        <pc:spChg chg="add del">
          <ac:chgData name="Eldert Grootenboer" userId="86a8f506-bb1c-4964-839a-78287daf85b1" providerId="ADAL" clId="{D15DFA32-D012-4553-B229-CADD82DF19E7}" dt="2023-05-11T22:20:28.515" v="2826" actId="700"/>
          <ac:spMkLst>
            <pc:docMk/>
            <pc:sldMk cId="1565531208" sldId="2076138377"/>
            <ac:spMk id="25" creationId="{0B9EE3F3-89B7-43C3-8651-C4C96830993D}"/>
          </ac:spMkLst>
        </pc:spChg>
        <pc:spChg chg="add del">
          <ac:chgData name="Eldert Grootenboer" userId="86a8f506-bb1c-4964-839a-78287daf85b1" providerId="ADAL" clId="{D15DFA32-D012-4553-B229-CADD82DF19E7}" dt="2023-05-11T22:20:28.515" v="2826" actId="700"/>
          <ac:spMkLst>
            <pc:docMk/>
            <pc:sldMk cId="1565531208" sldId="2076138377"/>
            <ac:spMk id="26" creationId="{33AE4636-AEEC-45D6-84D4-7AC2DA48ECF8}"/>
          </ac:spMkLst>
        </pc:spChg>
        <pc:spChg chg="add del">
          <ac:chgData name="Eldert Grootenboer" userId="86a8f506-bb1c-4964-839a-78287daf85b1" providerId="ADAL" clId="{D15DFA32-D012-4553-B229-CADD82DF19E7}" dt="2023-05-11T22:20:28.515" v="2826" actId="700"/>
          <ac:spMkLst>
            <pc:docMk/>
            <pc:sldMk cId="1565531208" sldId="2076138377"/>
            <ac:spMk id="27" creationId="{8D9CE0F4-2EB2-4F1F-8AAC-DB3571D9FE10}"/>
          </ac:spMkLst>
        </pc:spChg>
        <pc:spChg chg="add">
          <ac:chgData name="Eldert Grootenboer" userId="86a8f506-bb1c-4964-839a-78287daf85b1" providerId="ADAL" clId="{D15DFA32-D012-4553-B229-CADD82DF19E7}" dt="2023-05-11T22:21:14.845" v="2834" actId="26606"/>
          <ac:spMkLst>
            <pc:docMk/>
            <pc:sldMk cId="1565531208" sldId="2076138377"/>
            <ac:spMk id="6150" creationId="{9AA72BD9-2C5A-4EDC-931F-5AA08EACA0F3}"/>
          </ac:spMkLst>
        </pc:spChg>
        <pc:spChg chg="add del">
          <ac:chgData name="Eldert Grootenboer" userId="86a8f506-bb1c-4964-839a-78287daf85b1" providerId="ADAL" clId="{D15DFA32-D012-4553-B229-CADD82DF19E7}" dt="2023-05-11T22:21:11.751" v="2831" actId="26606"/>
          <ac:spMkLst>
            <pc:docMk/>
            <pc:sldMk cId="1565531208" sldId="2076138377"/>
            <ac:spMk id="6151" creationId="{9AA72BD9-2C5A-4EDC-931F-5AA08EACA0F3}"/>
          </ac:spMkLst>
        </pc:spChg>
        <pc:spChg chg="add">
          <ac:chgData name="Eldert Grootenboer" userId="86a8f506-bb1c-4964-839a-78287daf85b1" providerId="ADAL" clId="{D15DFA32-D012-4553-B229-CADD82DF19E7}" dt="2023-05-11T22:21:14.845" v="2834" actId="26606"/>
          <ac:spMkLst>
            <pc:docMk/>
            <pc:sldMk cId="1565531208" sldId="2076138377"/>
            <ac:spMk id="6152" creationId="{DD3981AC-7B61-4947-BCF3-F7AA7FA385B9}"/>
          </ac:spMkLst>
        </pc:spChg>
        <pc:spChg chg="add del">
          <ac:chgData name="Eldert Grootenboer" userId="86a8f506-bb1c-4964-839a-78287daf85b1" providerId="ADAL" clId="{D15DFA32-D012-4553-B229-CADD82DF19E7}" dt="2023-05-11T22:21:11.751" v="2831" actId="26606"/>
          <ac:spMkLst>
            <pc:docMk/>
            <pc:sldMk cId="1565531208" sldId="2076138377"/>
            <ac:spMk id="6153" creationId="{DD3981AC-7B61-4947-BCF3-F7AA7FA385B9}"/>
          </ac:spMkLst>
        </pc:spChg>
        <pc:spChg chg="add">
          <ac:chgData name="Eldert Grootenboer" userId="86a8f506-bb1c-4964-839a-78287daf85b1" providerId="ADAL" clId="{D15DFA32-D012-4553-B229-CADD82DF19E7}" dt="2023-05-11T22:21:14.845" v="2834" actId="26606"/>
          <ac:spMkLst>
            <pc:docMk/>
            <pc:sldMk cId="1565531208" sldId="2076138377"/>
            <ac:spMk id="6154" creationId="{55D4142C-5077-457F-A6AD-3FECFDB39685}"/>
          </ac:spMkLst>
        </pc:spChg>
        <pc:spChg chg="add del">
          <ac:chgData name="Eldert Grootenboer" userId="86a8f506-bb1c-4964-839a-78287daf85b1" providerId="ADAL" clId="{D15DFA32-D012-4553-B229-CADD82DF19E7}" dt="2023-05-11T22:21:11.751" v="2831" actId="26606"/>
          <ac:spMkLst>
            <pc:docMk/>
            <pc:sldMk cId="1565531208" sldId="2076138377"/>
            <ac:spMk id="6155" creationId="{55D4142C-5077-457F-A6AD-3FECFDB39685}"/>
          </ac:spMkLst>
        </pc:spChg>
        <pc:spChg chg="add del">
          <ac:chgData name="Eldert Grootenboer" userId="86a8f506-bb1c-4964-839a-78287daf85b1" providerId="ADAL" clId="{D15DFA32-D012-4553-B229-CADD82DF19E7}" dt="2023-05-11T22:21:11.751" v="2831" actId="26606"/>
          <ac:spMkLst>
            <pc:docMk/>
            <pc:sldMk cId="1565531208" sldId="2076138377"/>
            <ac:spMk id="6157" creationId="{7A5F0580-5EE9-419F-96EE-B6529EF6E7D0}"/>
          </ac:spMkLst>
        </pc:spChg>
        <pc:spChg chg="add">
          <ac:chgData name="Eldert Grootenboer" userId="86a8f506-bb1c-4964-839a-78287daf85b1" providerId="ADAL" clId="{D15DFA32-D012-4553-B229-CADD82DF19E7}" dt="2023-05-11T22:21:14.845" v="2834" actId="26606"/>
          <ac:spMkLst>
            <pc:docMk/>
            <pc:sldMk cId="1565531208" sldId="2076138377"/>
            <ac:spMk id="6159" creationId="{7A5F0580-5EE9-419F-96EE-B6529EF6E7D0}"/>
          </ac:spMkLst>
        </pc:spChg>
        <pc:picChg chg="del">
          <ac:chgData name="Eldert Grootenboer" userId="86a8f506-bb1c-4964-839a-78287daf85b1" providerId="ADAL" clId="{D15DFA32-D012-4553-B229-CADD82DF19E7}" dt="2023-05-11T21:53:35.896" v="2458" actId="478"/>
          <ac:picMkLst>
            <pc:docMk/>
            <pc:sldMk cId="1565531208" sldId="2076138377"/>
            <ac:picMk id="3" creationId="{F2BCD8C9-1D7F-0B28-CB71-769BFF784F65}"/>
          </ac:picMkLst>
        </pc:picChg>
        <pc:picChg chg="add del mod">
          <ac:chgData name="Eldert Grootenboer" userId="86a8f506-bb1c-4964-839a-78287daf85b1" providerId="ADAL" clId="{D15DFA32-D012-4553-B229-CADD82DF19E7}" dt="2023-05-11T22:20:03.073" v="2823" actId="21"/>
          <ac:picMkLst>
            <pc:docMk/>
            <pc:sldMk cId="1565531208" sldId="2076138377"/>
            <ac:picMk id="7" creationId="{662E80E9-263D-42F3-F398-BCB8781FE044}"/>
          </ac:picMkLst>
        </pc:picChg>
        <pc:picChg chg="add del">
          <ac:chgData name="Eldert Grootenboer" userId="86a8f506-bb1c-4964-839a-78287daf85b1" providerId="ADAL" clId="{D15DFA32-D012-4553-B229-CADD82DF19E7}" dt="2023-05-11T22:20:41.839" v="2828" actId="26606"/>
          <ac:picMkLst>
            <pc:docMk/>
            <pc:sldMk cId="1565531208" sldId="2076138377"/>
            <ac:picMk id="8" creationId="{3F96C4F3-8CC7-5C8D-E9E4-A827166B6233}"/>
          </ac:picMkLst>
        </pc:picChg>
        <pc:picChg chg="add mod">
          <ac:chgData name="Eldert Grootenboer" userId="86a8f506-bb1c-4964-839a-78287daf85b1" providerId="ADAL" clId="{D15DFA32-D012-4553-B229-CADD82DF19E7}" dt="2023-05-11T22:21:34.805" v="2837" actId="1076"/>
          <ac:picMkLst>
            <pc:docMk/>
            <pc:sldMk cId="1565531208" sldId="2076138377"/>
            <ac:picMk id="11" creationId="{F26DE922-59FB-5CE8-574B-1CAE2B3CFBC7}"/>
          </ac:picMkLst>
        </pc:picChg>
        <pc:picChg chg="add del mod ord">
          <ac:chgData name="Eldert Grootenboer" userId="86a8f506-bb1c-4964-839a-78287daf85b1" providerId="ADAL" clId="{D15DFA32-D012-4553-B229-CADD82DF19E7}" dt="2023-05-11T22:21:12.241" v="2832"/>
          <ac:picMkLst>
            <pc:docMk/>
            <pc:sldMk cId="1565531208" sldId="2076138377"/>
            <ac:picMk id="6146" creationId="{036E2E40-C47F-0E63-D58D-9B8DFB57635F}"/>
          </ac:picMkLst>
        </pc:picChg>
        <pc:picChg chg="add mod ord">
          <ac:chgData name="Eldert Grootenboer" userId="86a8f506-bb1c-4964-839a-78287daf85b1" providerId="ADAL" clId="{D15DFA32-D012-4553-B229-CADD82DF19E7}" dt="2023-05-11T22:21:14.845" v="2834" actId="26606"/>
          <ac:picMkLst>
            <pc:docMk/>
            <pc:sldMk cId="1565531208" sldId="2076138377"/>
            <ac:picMk id="6148" creationId="{E38A2A29-00A2-B6BF-B69B-A45DACAFBC1B}"/>
          </ac:picMkLst>
        </pc:picChg>
      </pc:sldChg>
      <pc:sldChg chg="addSp delSp modSp add del mod setBg delDesignElem">
        <pc:chgData name="Eldert Grootenboer" userId="86a8f506-bb1c-4964-839a-78287daf85b1" providerId="ADAL" clId="{D15DFA32-D012-4553-B229-CADD82DF19E7}" dt="2023-05-11T21:53:08.390" v="2449"/>
        <pc:sldMkLst>
          <pc:docMk/>
          <pc:sldMk cId="2688442944" sldId="2076138377"/>
        </pc:sldMkLst>
        <pc:spChg chg="mod">
          <ac:chgData name="Eldert Grootenboer" userId="86a8f506-bb1c-4964-839a-78287daf85b1" providerId="ADAL" clId="{D15DFA32-D012-4553-B229-CADD82DF19E7}" dt="2023-05-11T21:53:08.228" v="2448"/>
          <ac:spMkLst>
            <pc:docMk/>
            <pc:sldMk cId="2688442944" sldId="2076138377"/>
            <ac:spMk id="6" creationId="{3090461C-9630-F6D9-9F9A-17ED89F5DECE}"/>
          </ac:spMkLst>
        </pc:spChg>
        <pc:spChg chg="add del">
          <ac:chgData name="Eldert Grootenboer" userId="86a8f506-bb1c-4964-839a-78287daf85b1" providerId="ADAL" clId="{D15DFA32-D012-4553-B229-CADD82DF19E7}" dt="2023-05-11T21:53:08.390" v="2449"/>
          <ac:spMkLst>
            <pc:docMk/>
            <pc:sldMk cId="2688442944" sldId="2076138377"/>
            <ac:spMk id="25" creationId="{0B9EE3F3-89B7-43C3-8651-C4C96830993D}"/>
          </ac:spMkLst>
        </pc:spChg>
        <pc:spChg chg="add del">
          <ac:chgData name="Eldert Grootenboer" userId="86a8f506-bb1c-4964-839a-78287daf85b1" providerId="ADAL" clId="{D15DFA32-D012-4553-B229-CADD82DF19E7}" dt="2023-05-11T21:53:08.390" v="2449"/>
          <ac:spMkLst>
            <pc:docMk/>
            <pc:sldMk cId="2688442944" sldId="2076138377"/>
            <ac:spMk id="26" creationId="{33AE4636-AEEC-45D6-84D4-7AC2DA48ECF8}"/>
          </ac:spMkLst>
        </pc:spChg>
        <pc:spChg chg="add del">
          <ac:chgData name="Eldert Grootenboer" userId="86a8f506-bb1c-4964-839a-78287daf85b1" providerId="ADAL" clId="{D15DFA32-D012-4553-B229-CADD82DF19E7}" dt="2023-05-11T21:53:08.390" v="2449"/>
          <ac:spMkLst>
            <pc:docMk/>
            <pc:sldMk cId="2688442944" sldId="2076138377"/>
            <ac:spMk id="27" creationId="{8D9CE0F4-2EB2-4F1F-8AAC-DB3571D9FE10}"/>
          </ac:spMkLst>
        </pc:spChg>
      </pc:sldChg>
      <pc:sldChg chg="addSp delSp add del setBg delDesignElem">
        <pc:chgData name="Eldert Grootenboer" userId="86a8f506-bb1c-4964-839a-78287daf85b1" providerId="ADAL" clId="{D15DFA32-D012-4553-B229-CADD82DF19E7}" dt="2023-05-11T21:54:31.680" v="2474"/>
        <pc:sldMkLst>
          <pc:docMk/>
          <pc:sldMk cId="953127601" sldId="2076138378"/>
        </pc:sldMkLst>
        <pc:spChg chg="add del">
          <ac:chgData name="Eldert Grootenboer" userId="86a8f506-bb1c-4964-839a-78287daf85b1" providerId="ADAL" clId="{D15DFA32-D012-4553-B229-CADD82DF19E7}" dt="2023-05-11T21:54:31.680" v="2474"/>
          <ac:spMkLst>
            <pc:docMk/>
            <pc:sldMk cId="953127601" sldId="2076138378"/>
            <ac:spMk id="25" creationId="{0B9EE3F3-89B7-43C3-8651-C4C96830993D}"/>
          </ac:spMkLst>
        </pc:spChg>
        <pc:spChg chg="add del">
          <ac:chgData name="Eldert Grootenboer" userId="86a8f506-bb1c-4964-839a-78287daf85b1" providerId="ADAL" clId="{D15DFA32-D012-4553-B229-CADD82DF19E7}" dt="2023-05-11T21:54:31.680" v="2474"/>
          <ac:spMkLst>
            <pc:docMk/>
            <pc:sldMk cId="953127601" sldId="2076138378"/>
            <ac:spMk id="26" creationId="{33AE4636-AEEC-45D6-84D4-7AC2DA48ECF8}"/>
          </ac:spMkLst>
        </pc:spChg>
        <pc:spChg chg="add del">
          <ac:chgData name="Eldert Grootenboer" userId="86a8f506-bb1c-4964-839a-78287daf85b1" providerId="ADAL" clId="{D15DFA32-D012-4553-B229-CADD82DF19E7}" dt="2023-05-11T21:54:31.680" v="2474"/>
          <ac:spMkLst>
            <pc:docMk/>
            <pc:sldMk cId="953127601" sldId="2076138378"/>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5T22:52:19.011" v="6078" actId="20577"/>
        <pc:sldMkLst>
          <pc:docMk/>
          <pc:sldMk cId="2140033466" sldId="2076138378"/>
        </pc:sldMkLst>
        <pc:spChg chg="add del mod">
          <ac:chgData name="Eldert Grootenboer" userId="86a8f506-bb1c-4964-839a-78287daf85b1" providerId="ADAL" clId="{D15DFA32-D012-4553-B229-CADD82DF19E7}" dt="2023-05-11T21:55:03.905" v="2481"/>
          <ac:spMkLst>
            <pc:docMk/>
            <pc:sldMk cId="2140033466" sldId="2076138378"/>
            <ac:spMk id="3" creationId="{BC725484-ACF4-A7E3-F999-8A82CC165102}"/>
          </ac:spMkLst>
        </pc:spChg>
        <pc:spChg chg="mod ord">
          <ac:chgData name="Eldert Grootenboer" userId="86a8f506-bb1c-4964-839a-78287daf85b1" providerId="ADAL" clId="{D15DFA32-D012-4553-B229-CADD82DF19E7}" dt="2023-05-11T22:22:14.147" v="2843" actId="26606"/>
          <ac:spMkLst>
            <pc:docMk/>
            <pc:sldMk cId="2140033466" sldId="2076138378"/>
            <ac:spMk id="5" creationId="{C30552A9-64DD-2BE7-CAC0-06F1A223BA7C}"/>
          </ac:spMkLst>
        </pc:spChg>
        <pc:spChg chg="mod ord">
          <ac:chgData name="Eldert Grootenboer" userId="86a8f506-bb1c-4964-839a-78287daf85b1" providerId="ADAL" clId="{D15DFA32-D012-4553-B229-CADD82DF19E7}" dt="2023-05-11T22:28:28.928" v="2932" actId="14100"/>
          <ac:spMkLst>
            <pc:docMk/>
            <pc:sldMk cId="2140033466" sldId="2076138378"/>
            <ac:spMk id="6" creationId="{3090461C-9630-F6D9-9F9A-17ED89F5DECE}"/>
          </ac:spMkLst>
        </pc:spChg>
        <pc:spChg chg="add del mod">
          <ac:chgData name="Eldert Grootenboer" userId="86a8f506-bb1c-4964-839a-78287daf85b1" providerId="ADAL" clId="{D15DFA32-D012-4553-B229-CADD82DF19E7}" dt="2023-05-11T22:22:10.324" v="2842" actId="700"/>
          <ac:spMkLst>
            <pc:docMk/>
            <pc:sldMk cId="2140033466" sldId="2076138378"/>
            <ac:spMk id="9" creationId="{1C302CCE-D65D-D6F1-A640-F5AE9B40A5CA}"/>
          </ac:spMkLst>
        </pc:spChg>
        <pc:spChg chg="add">
          <ac:chgData name="Eldert Grootenboer" userId="86a8f506-bb1c-4964-839a-78287daf85b1" providerId="ADAL" clId="{D15DFA32-D012-4553-B229-CADD82DF19E7}" dt="2023-05-11T22:22:14.147" v="2843" actId="26606"/>
          <ac:spMkLst>
            <pc:docMk/>
            <pc:sldMk cId="2140033466" sldId="2076138378"/>
            <ac:spMk id="12" creationId="{9AA72BD9-2C5A-4EDC-931F-5AA08EACA0F3}"/>
          </ac:spMkLst>
        </pc:spChg>
        <pc:spChg chg="add">
          <ac:chgData name="Eldert Grootenboer" userId="86a8f506-bb1c-4964-839a-78287daf85b1" providerId="ADAL" clId="{D15DFA32-D012-4553-B229-CADD82DF19E7}" dt="2023-05-11T22:22:14.147" v="2843" actId="26606"/>
          <ac:spMkLst>
            <pc:docMk/>
            <pc:sldMk cId="2140033466" sldId="2076138378"/>
            <ac:spMk id="14" creationId="{DD3981AC-7B61-4947-BCF3-F7AA7FA385B9}"/>
          </ac:spMkLst>
        </pc:spChg>
        <pc:spChg chg="add">
          <ac:chgData name="Eldert Grootenboer" userId="86a8f506-bb1c-4964-839a-78287daf85b1" providerId="ADAL" clId="{D15DFA32-D012-4553-B229-CADD82DF19E7}" dt="2023-05-11T22:22:14.147" v="2843" actId="26606"/>
          <ac:spMkLst>
            <pc:docMk/>
            <pc:sldMk cId="2140033466" sldId="2076138378"/>
            <ac:spMk id="16" creationId="{55D4142C-5077-457F-A6AD-3FECFDB39685}"/>
          </ac:spMkLst>
        </pc:spChg>
        <pc:spChg chg="add">
          <ac:chgData name="Eldert Grootenboer" userId="86a8f506-bb1c-4964-839a-78287daf85b1" providerId="ADAL" clId="{D15DFA32-D012-4553-B229-CADD82DF19E7}" dt="2023-05-11T22:22:14.147" v="2843" actId="26606"/>
          <ac:spMkLst>
            <pc:docMk/>
            <pc:sldMk cId="2140033466" sldId="2076138378"/>
            <ac:spMk id="18" creationId="{7A5F0580-5EE9-419F-96EE-B6529EF6E7D0}"/>
          </ac:spMkLst>
        </pc:spChg>
        <pc:spChg chg="del">
          <ac:chgData name="Eldert Grootenboer" userId="86a8f506-bb1c-4964-839a-78287daf85b1" providerId="ADAL" clId="{D15DFA32-D012-4553-B229-CADD82DF19E7}" dt="2023-05-11T22:22:10.324" v="2842" actId="700"/>
          <ac:spMkLst>
            <pc:docMk/>
            <pc:sldMk cId="2140033466" sldId="2076138378"/>
            <ac:spMk id="25" creationId="{0B9EE3F3-89B7-43C3-8651-C4C96830993D}"/>
          </ac:spMkLst>
        </pc:spChg>
        <pc:spChg chg="del">
          <ac:chgData name="Eldert Grootenboer" userId="86a8f506-bb1c-4964-839a-78287daf85b1" providerId="ADAL" clId="{D15DFA32-D012-4553-B229-CADD82DF19E7}" dt="2023-05-11T22:22:10.324" v="2842" actId="700"/>
          <ac:spMkLst>
            <pc:docMk/>
            <pc:sldMk cId="2140033466" sldId="2076138378"/>
            <ac:spMk id="26" creationId="{33AE4636-AEEC-45D6-84D4-7AC2DA48ECF8}"/>
          </ac:spMkLst>
        </pc:spChg>
        <pc:spChg chg="del">
          <ac:chgData name="Eldert Grootenboer" userId="86a8f506-bb1c-4964-839a-78287daf85b1" providerId="ADAL" clId="{D15DFA32-D012-4553-B229-CADD82DF19E7}" dt="2023-05-11T22:22:10.324" v="2842" actId="700"/>
          <ac:spMkLst>
            <pc:docMk/>
            <pc:sldMk cId="2140033466" sldId="2076138378"/>
            <ac:spMk id="27" creationId="{8D9CE0F4-2EB2-4F1F-8AAC-DB3571D9FE10}"/>
          </ac:spMkLst>
        </pc:spChg>
        <pc:picChg chg="add del mod">
          <ac:chgData name="Eldert Grootenboer" userId="86a8f506-bb1c-4964-839a-78287daf85b1" providerId="ADAL" clId="{D15DFA32-D012-4553-B229-CADD82DF19E7}" dt="2023-05-11T22:22:01.374" v="2841" actId="21"/>
          <ac:picMkLst>
            <pc:docMk/>
            <pc:sldMk cId="2140033466" sldId="2076138378"/>
            <ac:picMk id="4" creationId="{FB8D6BE6-66A4-6347-BBAC-0A626D7480CB}"/>
          </ac:picMkLst>
        </pc:picChg>
        <pc:picChg chg="del">
          <ac:chgData name="Eldert Grootenboer" userId="86a8f506-bb1c-4964-839a-78287daf85b1" providerId="ADAL" clId="{D15DFA32-D012-4553-B229-CADD82DF19E7}" dt="2023-05-11T21:55:02.622" v="2480" actId="478"/>
          <ac:picMkLst>
            <pc:docMk/>
            <pc:sldMk cId="2140033466" sldId="2076138378"/>
            <ac:picMk id="7" creationId="{662E80E9-263D-42F3-F398-BCB8781FE044}"/>
          </ac:picMkLst>
        </pc:picChg>
        <pc:picChg chg="add">
          <ac:chgData name="Eldert Grootenboer" userId="86a8f506-bb1c-4964-839a-78287daf85b1" providerId="ADAL" clId="{D15DFA32-D012-4553-B229-CADD82DF19E7}" dt="2023-05-11T22:22:14.147" v="2843" actId="26606"/>
          <ac:picMkLst>
            <pc:docMk/>
            <pc:sldMk cId="2140033466" sldId="2076138378"/>
            <ac:picMk id="8" creationId="{1445904D-298D-3497-9D18-AA59DA2071A9}"/>
          </ac:picMkLst>
        </pc:picChg>
        <pc:picChg chg="add mod">
          <ac:chgData name="Eldert Grootenboer" userId="86a8f506-bb1c-4964-839a-78287daf85b1" providerId="ADAL" clId="{D15DFA32-D012-4553-B229-CADD82DF19E7}" dt="2023-05-11T22:22:28.518" v="2845" actId="1076"/>
          <ac:picMkLst>
            <pc:docMk/>
            <pc:sldMk cId="2140033466" sldId="2076138378"/>
            <ac:picMk id="11" creationId="{E2708385-A93A-FC46-0390-02F24033476F}"/>
          </ac:picMkLst>
        </pc:picChg>
      </pc:sldChg>
      <pc:sldChg chg="addSp delSp modSp add mod modTransition modClrScheme modAnim delDesignElem chgLayout modNotesTx">
        <pc:chgData name="Eldert Grootenboer" userId="86a8f506-bb1c-4964-839a-78287daf85b1" providerId="ADAL" clId="{D15DFA32-D012-4553-B229-CADD82DF19E7}" dt="2023-05-11T22:50:00.701" v="3223"/>
        <pc:sldMkLst>
          <pc:docMk/>
          <pc:sldMk cId="3145852927" sldId="2076138379"/>
        </pc:sldMkLst>
        <pc:spChg chg="add del mod">
          <ac:chgData name="Eldert Grootenboer" userId="86a8f506-bb1c-4964-839a-78287daf85b1" providerId="ADAL" clId="{D15DFA32-D012-4553-B229-CADD82DF19E7}" dt="2023-05-11T21:55:37.254" v="2486"/>
          <ac:spMkLst>
            <pc:docMk/>
            <pc:sldMk cId="3145852927" sldId="2076138379"/>
            <ac:spMk id="3" creationId="{E6C3EEB9-BD22-FE96-569C-67188CFE9BDC}"/>
          </ac:spMkLst>
        </pc:spChg>
        <pc:spChg chg="mod ord">
          <ac:chgData name="Eldert Grootenboer" userId="86a8f506-bb1c-4964-839a-78287daf85b1" providerId="ADAL" clId="{D15DFA32-D012-4553-B229-CADD82DF19E7}" dt="2023-05-11T22:22:47.439" v="2848" actId="26606"/>
          <ac:spMkLst>
            <pc:docMk/>
            <pc:sldMk cId="3145852927" sldId="2076138379"/>
            <ac:spMk id="5" creationId="{C30552A9-64DD-2BE7-CAC0-06F1A223BA7C}"/>
          </ac:spMkLst>
        </pc:spChg>
        <pc:spChg chg="mod ord">
          <ac:chgData name="Eldert Grootenboer" userId="86a8f506-bb1c-4964-839a-78287daf85b1" providerId="ADAL" clId="{D15DFA32-D012-4553-B229-CADD82DF19E7}" dt="2023-05-11T22:28:38.423" v="2933" actId="14100"/>
          <ac:spMkLst>
            <pc:docMk/>
            <pc:sldMk cId="3145852927" sldId="2076138379"/>
            <ac:spMk id="6" creationId="{3090461C-9630-F6D9-9F9A-17ED89F5DECE}"/>
          </ac:spMkLst>
        </pc:spChg>
        <pc:spChg chg="add del mod">
          <ac:chgData name="Eldert Grootenboer" userId="86a8f506-bb1c-4964-839a-78287daf85b1" providerId="ADAL" clId="{D15DFA32-D012-4553-B229-CADD82DF19E7}" dt="2023-05-11T22:22:43.112" v="2847" actId="700"/>
          <ac:spMkLst>
            <pc:docMk/>
            <pc:sldMk cId="3145852927" sldId="2076138379"/>
            <ac:spMk id="9" creationId="{1484DB29-E0DC-7C00-E1D7-AD9E4588BCF2}"/>
          </ac:spMkLst>
        </pc:spChg>
        <pc:spChg chg="add">
          <ac:chgData name="Eldert Grootenboer" userId="86a8f506-bb1c-4964-839a-78287daf85b1" providerId="ADAL" clId="{D15DFA32-D012-4553-B229-CADD82DF19E7}" dt="2023-05-11T22:22:47.439" v="2848" actId="26606"/>
          <ac:spMkLst>
            <pc:docMk/>
            <pc:sldMk cId="3145852927" sldId="2076138379"/>
            <ac:spMk id="12" creationId="{9AA72BD9-2C5A-4EDC-931F-5AA08EACA0F3}"/>
          </ac:spMkLst>
        </pc:spChg>
        <pc:spChg chg="add">
          <ac:chgData name="Eldert Grootenboer" userId="86a8f506-bb1c-4964-839a-78287daf85b1" providerId="ADAL" clId="{D15DFA32-D012-4553-B229-CADD82DF19E7}" dt="2023-05-11T22:22:47.439" v="2848" actId="26606"/>
          <ac:spMkLst>
            <pc:docMk/>
            <pc:sldMk cId="3145852927" sldId="2076138379"/>
            <ac:spMk id="14" creationId="{DD3981AC-7B61-4947-BCF3-F7AA7FA385B9}"/>
          </ac:spMkLst>
        </pc:spChg>
        <pc:spChg chg="add">
          <ac:chgData name="Eldert Grootenboer" userId="86a8f506-bb1c-4964-839a-78287daf85b1" providerId="ADAL" clId="{D15DFA32-D012-4553-B229-CADD82DF19E7}" dt="2023-05-11T22:22:47.439" v="2848" actId="26606"/>
          <ac:spMkLst>
            <pc:docMk/>
            <pc:sldMk cId="3145852927" sldId="2076138379"/>
            <ac:spMk id="16" creationId="{55D4142C-5077-457F-A6AD-3FECFDB39685}"/>
          </ac:spMkLst>
        </pc:spChg>
        <pc:spChg chg="add">
          <ac:chgData name="Eldert Grootenboer" userId="86a8f506-bb1c-4964-839a-78287daf85b1" providerId="ADAL" clId="{D15DFA32-D012-4553-B229-CADD82DF19E7}" dt="2023-05-11T22:22:47.439" v="2848" actId="26606"/>
          <ac:spMkLst>
            <pc:docMk/>
            <pc:sldMk cId="3145852927" sldId="2076138379"/>
            <ac:spMk id="18" creationId="{7A5F0580-5EE9-419F-96EE-B6529EF6E7D0}"/>
          </ac:spMkLst>
        </pc:spChg>
        <pc:spChg chg="del">
          <ac:chgData name="Eldert Grootenboer" userId="86a8f506-bb1c-4964-839a-78287daf85b1" providerId="ADAL" clId="{D15DFA32-D012-4553-B229-CADD82DF19E7}" dt="2023-05-11T22:22:43.112" v="2847" actId="700"/>
          <ac:spMkLst>
            <pc:docMk/>
            <pc:sldMk cId="3145852927" sldId="2076138379"/>
            <ac:spMk id="25" creationId="{0B9EE3F3-89B7-43C3-8651-C4C96830993D}"/>
          </ac:spMkLst>
        </pc:spChg>
        <pc:spChg chg="del">
          <ac:chgData name="Eldert Grootenboer" userId="86a8f506-bb1c-4964-839a-78287daf85b1" providerId="ADAL" clId="{D15DFA32-D012-4553-B229-CADD82DF19E7}" dt="2023-05-11T22:22:43.112" v="2847" actId="700"/>
          <ac:spMkLst>
            <pc:docMk/>
            <pc:sldMk cId="3145852927" sldId="2076138379"/>
            <ac:spMk id="26" creationId="{33AE4636-AEEC-45D6-84D4-7AC2DA48ECF8}"/>
          </ac:spMkLst>
        </pc:spChg>
        <pc:spChg chg="del">
          <ac:chgData name="Eldert Grootenboer" userId="86a8f506-bb1c-4964-839a-78287daf85b1" providerId="ADAL" clId="{D15DFA32-D012-4553-B229-CADD82DF19E7}" dt="2023-05-11T22:22:43.112" v="2847" actId="700"/>
          <ac:spMkLst>
            <pc:docMk/>
            <pc:sldMk cId="3145852927" sldId="2076138379"/>
            <ac:spMk id="27" creationId="{8D9CE0F4-2EB2-4F1F-8AAC-DB3571D9FE10}"/>
          </ac:spMkLst>
        </pc:spChg>
        <pc:picChg chg="add del mod">
          <ac:chgData name="Eldert Grootenboer" userId="86a8f506-bb1c-4964-839a-78287daf85b1" providerId="ADAL" clId="{D15DFA32-D012-4553-B229-CADD82DF19E7}" dt="2023-05-11T22:22:36.434" v="2846" actId="21"/>
          <ac:picMkLst>
            <pc:docMk/>
            <pc:sldMk cId="3145852927" sldId="2076138379"/>
            <ac:picMk id="4" creationId="{DA0043E4-3E26-EE60-E0C9-03E19300E212}"/>
          </ac:picMkLst>
        </pc:picChg>
        <pc:picChg chg="del">
          <ac:chgData name="Eldert Grootenboer" userId="86a8f506-bb1c-4964-839a-78287daf85b1" providerId="ADAL" clId="{D15DFA32-D012-4553-B229-CADD82DF19E7}" dt="2023-05-11T21:55:35.977" v="2485" actId="478"/>
          <ac:picMkLst>
            <pc:docMk/>
            <pc:sldMk cId="3145852927" sldId="2076138379"/>
            <ac:picMk id="7" creationId="{662E80E9-263D-42F3-F398-BCB8781FE044}"/>
          </ac:picMkLst>
        </pc:picChg>
        <pc:picChg chg="add">
          <ac:chgData name="Eldert Grootenboer" userId="86a8f506-bb1c-4964-839a-78287daf85b1" providerId="ADAL" clId="{D15DFA32-D012-4553-B229-CADD82DF19E7}" dt="2023-05-11T22:22:47.439" v="2848" actId="26606"/>
          <ac:picMkLst>
            <pc:docMk/>
            <pc:sldMk cId="3145852927" sldId="2076138379"/>
            <ac:picMk id="8" creationId="{BF19FEA8-61B7-0486-CF6B-52E8E1C2DAB2}"/>
          </ac:picMkLst>
        </pc:picChg>
        <pc:picChg chg="add mod">
          <ac:chgData name="Eldert Grootenboer" userId="86a8f506-bb1c-4964-839a-78287daf85b1" providerId="ADAL" clId="{D15DFA32-D012-4553-B229-CADD82DF19E7}" dt="2023-05-11T22:28:53.524" v="2936" actId="14100"/>
          <ac:picMkLst>
            <pc:docMk/>
            <pc:sldMk cId="3145852927" sldId="2076138379"/>
            <ac:picMk id="11" creationId="{9D6433D8-C15D-1B91-03BB-DBAB46E883A5}"/>
          </ac:picMkLst>
        </pc:picChg>
      </pc:sldChg>
      <pc:sldChg chg="addSp delSp add del setBg delDesignElem">
        <pc:chgData name="Eldert Grootenboer" userId="86a8f506-bb1c-4964-839a-78287daf85b1" providerId="ADAL" clId="{D15DFA32-D012-4553-B229-CADD82DF19E7}" dt="2023-05-11T21:54:31.358" v="2473"/>
        <pc:sldMkLst>
          <pc:docMk/>
          <pc:sldMk cId="4255776580" sldId="2076138379"/>
        </pc:sldMkLst>
        <pc:spChg chg="add del">
          <ac:chgData name="Eldert Grootenboer" userId="86a8f506-bb1c-4964-839a-78287daf85b1" providerId="ADAL" clId="{D15DFA32-D012-4553-B229-CADD82DF19E7}" dt="2023-05-11T21:54:31.358" v="2473"/>
          <ac:spMkLst>
            <pc:docMk/>
            <pc:sldMk cId="4255776580" sldId="2076138379"/>
            <ac:spMk id="25" creationId="{0B9EE3F3-89B7-43C3-8651-C4C96830993D}"/>
          </ac:spMkLst>
        </pc:spChg>
        <pc:spChg chg="add del">
          <ac:chgData name="Eldert Grootenboer" userId="86a8f506-bb1c-4964-839a-78287daf85b1" providerId="ADAL" clId="{D15DFA32-D012-4553-B229-CADD82DF19E7}" dt="2023-05-11T21:54:31.358" v="2473"/>
          <ac:spMkLst>
            <pc:docMk/>
            <pc:sldMk cId="4255776580" sldId="2076138379"/>
            <ac:spMk id="26" creationId="{33AE4636-AEEC-45D6-84D4-7AC2DA48ECF8}"/>
          </ac:spMkLst>
        </pc:spChg>
        <pc:spChg chg="add del">
          <ac:chgData name="Eldert Grootenboer" userId="86a8f506-bb1c-4964-839a-78287daf85b1" providerId="ADAL" clId="{D15DFA32-D012-4553-B229-CADD82DF19E7}" dt="2023-05-11T21:54:31.358" v="2473"/>
          <ac:spMkLst>
            <pc:docMk/>
            <pc:sldMk cId="4255776580" sldId="2076138379"/>
            <ac:spMk id="27" creationId="{8D9CE0F4-2EB2-4F1F-8AAC-DB3571D9FE10}"/>
          </ac:spMkLst>
        </pc:spChg>
      </pc:sldChg>
      <pc:sldChg chg="addSp delSp add del setBg delDesignElem">
        <pc:chgData name="Eldert Grootenboer" userId="86a8f506-bb1c-4964-839a-78287daf85b1" providerId="ADAL" clId="{D15DFA32-D012-4553-B229-CADD82DF19E7}" dt="2023-05-11T21:54:31.058" v="2472"/>
        <pc:sldMkLst>
          <pc:docMk/>
          <pc:sldMk cId="1577241237" sldId="2076138380"/>
        </pc:sldMkLst>
        <pc:spChg chg="add del">
          <ac:chgData name="Eldert Grootenboer" userId="86a8f506-bb1c-4964-839a-78287daf85b1" providerId="ADAL" clId="{D15DFA32-D012-4553-B229-CADD82DF19E7}" dt="2023-05-11T21:54:31.058" v="2472"/>
          <ac:spMkLst>
            <pc:docMk/>
            <pc:sldMk cId="1577241237" sldId="2076138380"/>
            <ac:spMk id="25" creationId="{0B9EE3F3-89B7-43C3-8651-C4C96830993D}"/>
          </ac:spMkLst>
        </pc:spChg>
        <pc:spChg chg="add del">
          <ac:chgData name="Eldert Grootenboer" userId="86a8f506-bb1c-4964-839a-78287daf85b1" providerId="ADAL" clId="{D15DFA32-D012-4553-B229-CADD82DF19E7}" dt="2023-05-11T21:54:31.058" v="2472"/>
          <ac:spMkLst>
            <pc:docMk/>
            <pc:sldMk cId="1577241237" sldId="2076138380"/>
            <ac:spMk id="26" creationId="{33AE4636-AEEC-45D6-84D4-7AC2DA48ECF8}"/>
          </ac:spMkLst>
        </pc:spChg>
        <pc:spChg chg="add del">
          <ac:chgData name="Eldert Grootenboer" userId="86a8f506-bb1c-4964-839a-78287daf85b1" providerId="ADAL" clId="{D15DFA32-D012-4553-B229-CADD82DF19E7}" dt="2023-05-11T21:54:31.058" v="2472"/>
          <ac:spMkLst>
            <pc:docMk/>
            <pc:sldMk cId="1577241237" sldId="2076138380"/>
            <ac:spMk id="27" creationId="{8D9CE0F4-2EB2-4F1F-8AAC-DB3571D9FE10}"/>
          </ac:spMkLst>
        </pc:spChg>
      </pc:sldChg>
      <pc:sldChg chg="addSp delSp modSp add mod modTransition modClrScheme modAnim delDesignElem chgLayout modNotesTx">
        <pc:chgData name="Eldert Grootenboer" userId="86a8f506-bb1c-4964-839a-78287daf85b1" providerId="ADAL" clId="{D15DFA32-D012-4553-B229-CADD82DF19E7}" dt="2023-05-11T22:51:20.843" v="3259"/>
        <pc:sldMkLst>
          <pc:docMk/>
          <pc:sldMk cId="4089464216" sldId="2076138380"/>
        </pc:sldMkLst>
        <pc:spChg chg="add del mod">
          <ac:chgData name="Eldert Grootenboer" userId="86a8f506-bb1c-4964-839a-78287daf85b1" providerId="ADAL" clId="{D15DFA32-D012-4553-B229-CADD82DF19E7}" dt="2023-05-11T21:55:59.961" v="2491"/>
          <ac:spMkLst>
            <pc:docMk/>
            <pc:sldMk cId="4089464216" sldId="2076138380"/>
            <ac:spMk id="3" creationId="{F8A7DAF2-0EC7-ACF4-9915-541624AD75DE}"/>
          </ac:spMkLst>
        </pc:spChg>
        <pc:spChg chg="mod ord">
          <ac:chgData name="Eldert Grootenboer" userId="86a8f506-bb1c-4964-839a-78287daf85b1" providerId="ADAL" clId="{D15DFA32-D012-4553-B229-CADD82DF19E7}" dt="2023-05-11T22:30:57.018" v="2942" actId="26606"/>
          <ac:spMkLst>
            <pc:docMk/>
            <pc:sldMk cId="4089464216" sldId="2076138380"/>
            <ac:spMk id="5" creationId="{C30552A9-64DD-2BE7-CAC0-06F1A223BA7C}"/>
          </ac:spMkLst>
        </pc:spChg>
        <pc:spChg chg="mod ord">
          <ac:chgData name="Eldert Grootenboer" userId="86a8f506-bb1c-4964-839a-78287daf85b1" providerId="ADAL" clId="{D15DFA32-D012-4553-B229-CADD82DF19E7}" dt="2023-05-11T22:50:45.541" v="3247" actId="20577"/>
          <ac:spMkLst>
            <pc:docMk/>
            <pc:sldMk cId="4089464216" sldId="2076138380"/>
            <ac:spMk id="6" creationId="{3090461C-9630-F6D9-9F9A-17ED89F5DECE}"/>
          </ac:spMkLst>
        </pc:spChg>
        <pc:spChg chg="add del mod">
          <ac:chgData name="Eldert Grootenboer" userId="86a8f506-bb1c-4964-839a-78287daf85b1" providerId="ADAL" clId="{D15DFA32-D012-4553-B229-CADD82DF19E7}" dt="2023-05-11T22:29:32.222" v="2940" actId="700"/>
          <ac:spMkLst>
            <pc:docMk/>
            <pc:sldMk cId="4089464216" sldId="2076138380"/>
            <ac:spMk id="9" creationId="{98E24758-0708-27B5-FC12-05B95220B36D}"/>
          </ac:spMkLst>
        </pc:spChg>
        <pc:spChg chg="del">
          <ac:chgData name="Eldert Grootenboer" userId="86a8f506-bb1c-4964-839a-78287daf85b1" providerId="ADAL" clId="{D15DFA32-D012-4553-B229-CADD82DF19E7}" dt="2023-05-11T22:29:32.222" v="2940" actId="700"/>
          <ac:spMkLst>
            <pc:docMk/>
            <pc:sldMk cId="4089464216" sldId="2076138380"/>
            <ac:spMk id="25" creationId="{0B9EE3F3-89B7-43C3-8651-C4C96830993D}"/>
          </ac:spMkLst>
        </pc:spChg>
        <pc:spChg chg="del">
          <ac:chgData name="Eldert Grootenboer" userId="86a8f506-bb1c-4964-839a-78287daf85b1" providerId="ADAL" clId="{D15DFA32-D012-4553-B229-CADD82DF19E7}" dt="2023-05-11T22:29:32.222" v="2940" actId="700"/>
          <ac:spMkLst>
            <pc:docMk/>
            <pc:sldMk cId="4089464216" sldId="2076138380"/>
            <ac:spMk id="26" creationId="{33AE4636-AEEC-45D6-84D4-7AC2DA48ECF8}"/>
          </ac:spMkLst>
        </pc:spChg>
        <pc:spChg chg="del">
          <ac:chgData name="Eldert Grootenboer" userId="86a8f506-bb1c-4964-839a-78287daf85b1" providerId="ADAL" clId="{D15DFA32-D012-4553-B229-CADD82DF19E7}" dt="2023-05-11T22:29:32.222" v="2940" actId="700"/>
          <ac:spMkLst>
            <pc:docMk/>
            <pc:sldMk cId="4089464216" sldId="2076138380"/>
            <ac:spMk id="27" creationId="{8D9CE0F4-2EB2-4F1F-8AAC-DB3571D9FE10}"/>
          </ac:spMkLst>
        </pc:spChg>
        <pc:spChg chg="add">
          <ac:chgData name="Eldert Grootenboer" userId="86a8f506-bb1c-4964-839a-78287daf85b1" providerId="ADAL" clId="{D15DFA32-D012-4553-B229-CADD82DF19E7}" dt="2023-05-11T22:30:57.018" v="2942" actId="26606"/>
          <ac:spMkLst>
            <pc:docMk/>
            <pc:sldMk cId="4089464216" sldId="2076138380"/>
            <ac:spMk id="3079" creationId="{9AA72BD9-2C5A-4EDC-931F-5AA08EACA0F3}"/>
          </ac:spMkLst>
        </pc:spChg>
        <pc:spChg chg="add">
          <ac:chgData name="Eldert Grootenboer" userId="86a8f506-bb1c-4964-839a-78287daf85b1" providerId="ADAL" clId="{D15DFA32-D012-4553-B229-CADD82DF19E7}" dt="2023-05-11T22:30:57.018" v="2942" actId="26606"/>
          <ac:spMkLst>
            <pc:docMk/>
            <pc:sldMk cId="4089464216" sldId="2076138380"/>
            <ac:spMk id="3081" creationId="{DD3981AC-7B61-4947-BCF3-F7AA7FA385B9}"/>
          </ac:spMkLst>
        </pc:spChg>
        <pc:spChg chg="add">
          <ac:chgData name="Eldert Grootenboer" userId="86a8f506-bb1c-4964-839a-78287daf85b1" providerId="ADAL" clId="{D15DFA32-D012-4553-B229-CADD82DF19E7}" dt="2023-05-11T22:30:57.018" v="2942" actId="26606"/>
          <ac:spMkLst>
            <pc:docMk/>
            <pc:sldMk cId="4089464216" sldId="2076138380"/>
            <ac:spMk id="3083" creationId="{55D4142C-5077-457F-A6AD-3FECFDB39685}"/>
          </ac:spMkLst>
        </pc:spChg>
        <pc:spChg chg="add">
          <ac:chgData name="Eldert Grootenboer" userId="86a8f506-bb1c-4964-839a-78287daf85b1" providerId="ADAL" clId="{D15DFA32-D012-4553-B229-CADD82DF19E7}" dt="2023-05-11T22:30:57.018" v="2942" actId="26606"/>
          <ac:spMkLst>
            <pc:docMk/>
            <pc:sldMk cId="4089464216" sldId="2076138380"/>
            <ac:spMk id="3085" creationId="{7A5F0580-5EE9-419F-96EE-B6529EF6E7D0}"/>
          </ac:spMkLst>
        </pc:spChg>
        <pc:picChg chg="add del mod">
          <ac:chgData name="Eldert Grootenboer" userId="86a8f506-bb1c-4964-839a-78287daf85b1" providerId="ADAL" clId="{D15DFA32-D012-4553-B229-CADD82DF19E7}" dt="2023-05-11T22:29:01.792" v="2937" actId="21"/>
          <ac:picMkLst>
            <pc:docMk/>
            <pc:sldMk cId="4089464216" sldId="2076138380"/>
            <ac:picMk id="4" creationId="{563631C4-9681-D840-3A17-B35358962AA7}"/>
          </ac:picMkLst>
        </pc:picChg>
        <pc:picChg chg="del">
          <ac:chgData name="Eldert Grootenboer" userId="86a8f506-bb1c-4964-839a-78287daf85b1" providerId="ADAL" clId="{D15DFA32-D012-4553-B229-CADD82DF19E7}" dt="2023-05-11T21:55:58.470" v="2490" actId="478"/>
          <ac:picMkLst>
            <pc:docMk/>
            <pc:sldMk cId="4089464216" sldId="2076138380"/>
            <ac:picMk id="7" creationId="{662E80E9-263D-42F3-F398-BCB8781FE044}"/>
          </ac:picMkLst>
        </pc:picChg>
        <pc:picChg chg="add mod">
          <ac:chgData name="Eldert Grootenboer" userId="86a8f506-bb1c-4964-839a-78287daf85b1" providerId="ADAL" clId="{D15DFA32-D012-4553-B229-CADD82DF19E7}" dt="2023-05-11T22:31:39.107" v="2948" actId="14100"/>
          <ac:picMkLst>
            <pc:docMk/>
            <pc:sldMk cId="4089464216" sldId="2076138380"/>
            <ac:picMk id="11" creationId="{F797D251-9234-ACC3-2FCD-966094937C7A}"/>
          </ac:picMkLst>
        </pc:picChg>
        <pc:picChg chg="add mod ord">
          <ac:chgData name="Eldert Grootenboer" userId="86a8f506-bb1c-4964-839a-78287daf85b1" providerId="ADAL" clId="{D15DFA32-D012-4553-B229-CADD82DF19E7}" dt="2023-05-11T22:30:57.018" v="2942" actId="26606"/>
          <ac:picMkLst>
            <pc:docMk/>
            <pc:sldMk cId="4089464216" sldId="2076138380"/>
            <ac:picMk id="3074" creationId="{39D65BA0-F976-5B12-7EB8-52DEB5F1B186}"/>
          </ac:picMkLst>
        </pc:picChg>
      </pc:sldChg>
      <pc:sldChg chg="addSp delSp modSp add del mod addAnim delAnim modAnim modCm modNotesTx">
        <pc:chgData name="Eldert Grootenboer" userId="86a8f506-bb1c-4964-839a-78287daf85b1" providerId="ADAL" clId="{D15DFA32-D012-4553-B229-CADD82DF19E7}" dt="2023-05-16T00:27:35.764" v="6886" actId="20577"/>
        <pc:sldMkLst>
          <pc:docMk/>
          <pc:sldMk cId="2714650537" sldId="2076138417"/>
        </pc:sldMkLst>
        <pc:spChg chg="mod">
          <ac:chgData name="Eldert Grootenboer" userId="86a8f506-bb1c-4964-839a-78287daf85b1" providerId="ADAL" clId="{D15DFA32-D012-4553-B229-CADD82DF19E7}" dt="2023-05-12T22:56:36.963" v="3669" actId="20577"/>
          <ac:spMkLst>
            <pc:docMk/>
            <pc:sldMk cId="2714650537" sldId="2076138417"/>
            <ac:spMk id="2" creationId="{FFA0ECED-2D87-6A05-6E7F-B06750D33768}"/>
          </ac:spMkLst>
        </pc:spChg>
        <pc:spChg chg="mod">
          <ac:chgData name="Eldert Grootenboer" userId="86a8f506-bb1c-4964-839a-78287daf85b1" providerId="ADAL" clId="{D15DFA32-D012-4553-B229-CADD82DF19E7}" dt="2023-05-11T23:08:27.091" v="3541" actId="1036"/>
          <ac:spMkLst>
            <pc:docMk/>
            <pc:sldMk cId="2714650537" sldId="2076138417"/>
            <ac:spMk id="3" creationId="{C21D5D14-7A8E-4AA0-9480-FC1AA02EA89B}"/>
          </ac:spMkLst>
        </pc:spChg>
        <pc:spChg chg="add del">
          <ac:chgData name="Eldert Grootenboer" userId="86a8f506-bb1c-4964-839a-78287daf85b1" providerId="ADAL" clId="{D15DFA32-D012-4553-B229-CADD82DF19E7}" dt="2023-05-16T00:12:49.863" v="6773"/>
          <ac:spMkLst>
            <pc:docMk/>
            <pc:sldMk cId="2714650537" sldId="2076138417"/>
            <ac:spMk id="5" creationId="{B363712D-F434-9A95-50BA-8CD5789D07E3}"/>
          </ac:spMkLst>
        </pc:spChg>
        <pc:spChg chg="add del mod">
          <ac:chgData name="Eldert Grootenboer" userId="86a8f506-bb1c-4964-839a-78287daf85b1" providerId="ADAL" clId="{D15DFA32-D012-4553-B229-CADD82DF19E7}" dt="2023-05-16T00:13:10.740" v="6777" actId="478"/>
          <ac:spMkLst>
            <pc:docMk/>
            <pc:sldMk cId="2714650537" sldId="2076138417"/>
            <ac:spMk id="6" creationId="{1918734A-B741-E748-E85B-6D9DF4039208}"/>
          </ac:spMkLst>
        </pc:spChg>
        <pc:spChg chg="del mod">
          <ac:chgData name="Eldert Grootenboer" userId="86a8f506-bb1c-4964-839a-78287daf85b1" providerId="ADAL" clId="{D15DFA32-D012-4553-B229-CADD82DF19E7}" dt="2023-05-11T23:08:03.166" v="3473" actId="21"/>
          <ac:spMkLst>
            <pc:docMk/>
            <pc:sldMk cId="2714650537" sldId="2076138417"/>
            <ac:spMk id="6" creationId="{94AF8500-8E16-DB8F-A8E7-D58E3FCC9064}"/>
          </ac:spMkLst>
        </pc:spChg>
        <pc:spChg chg="add del">
          <ac:chgData name="Eldert Grootenboer" userId="86a8f506-bb1c-4964-839a-78287daf85b1" providerId="ADAL" clId="{D15DFA32-D012-4553-B229-CADD82DF19E7}" dt="2023-05-16T00:13:13.001" v="6779"/>
          <ac:spMkLst>
            <pc:docMk/>
            <pc:sldMk cId="2714650537" sldId="2076138417"/>
            <ac:spMk id="8" creationId="{9DA0AD84-1AAA-2075-409A-30AB46C4C667}"/>
          </ac:spMkLst>
        </pc:spChg>
        <pc:spChg chg="del mod">
          <ac:chgData name="Eldert Grootenboer" userId="86a8f506-bb1c-4964-839a-78287daf85b1" providerId="ADAL" clId="{D15DFA32-D012-4553-B229-CADD82DF19E7}" dt="2023-05-11T23:08:03.166" v="3473" actId="21"/>
          <ac:spMkLst>
            <pc:docMk/>
            <pc:sldMk cId="2714650537" sldId="2076138417"/>
            <ac:spMk id="8" creationId="{D0F6A174-206D-E626-4445-1BDC8549215C}"/>
          </ac:spMkLst>
        </pc:spChg>
        <pc:spChg chg="mod">
          <ac:chgData name="Eldert Grootenboer" userId="86a8f506-bb1c-4964-839a-78287daf85b1" providerId="ADAL" clId="{D15DFA32-D012-4553-B229-CADD82DF19E7}" dt="2023-05-11T23:04:14.273" v="3370" actId="207"/>
          <ac:spMkLst>
            <pc:docMk/>
            <pc:sldMk cId="2714650537" sldId="2076138417"/>
            <ac:spMk id="10" creationId="{F1834A3F-3EA9-4166-B6EB-5E4FD32E20B9}"/>
          </ac:spMkLst>
        </pc:spChg>
        <pc:spChg chg="del mod">
          <ac:chgData name="Eldert Grootenboer" userId="86a8f506-bb1c-4964-839a-78287daf85b1" providerId="ADAL" clId="{D15DFA32-D012-4553-B229-CADD82DF19E7}" dt="2023-05-11T23:08:03.166" v="3473" actId="21"/>
          <ac:spMkLst>
            <pc:docMk/>
            <pc:sldMk cId="2714650537" sldId="2076138417"/>
            <ac:spMk id="11" creationId="{30380CBE-33C9-EB68-9D41-B898D56B7D64}"/>
          </ac:spMkLst>
        </pc:spChg>
        <pc:spChg chg="add del">
          <ac:chgData name="Eldert Grootenboer" userId="86a8f506-bb1c-4964-839a-78287daf85b1" providerId="ADAL" clId="{D15DFA32-D012-4553-B229-CADD82DF19E7}" dt="2023-05-16T00:13:17.749" v="6781"/>
          <ac:spMkLst>
            <pc:docMk/>
            <pc:sldMk cId="2714650537" sldId="2076138417"/>
            <ac:spMk id="11" creationId="{F9E0332E-B26A-43FE-C360-585A4016D13B}"/>
          </ac:spMkLst>
        </pc:spChg>
        <pc:spChg chg="mod">
          <ac:chgData name="Eldert Grootenboer" userId="86a8f506-bb1c-4964-839a-78287daf85b1" providerId="ADAL" clId="{D15DFA32-D012-4553-B229-CADD82DF19E7}" dt="2023-05-11T23:08:27.091" v="3541" actId="1036"/>
          <ac:spMkLst>
            <pc:docMk/>
            <pc:sldMk cId="2714650537" sldId="2076138417"/>
            <ac:spMk id="12" creationId="{444DC21E-BB60-4F29-8EEB-AD15B2D8960A}"/>
          </ac:spMkLst>
        </pc:spChg>
        <pc:spChg chg="add mod">
          <ac:chgData name="Eldert Grootenboer" userId="86a8f506-bb1c-4964-839a-78287daf85b1" providerId="ADAL" clId="{D15DFA32-D012-4553-B229-CADD82DF19E7}" dt="2023-05-16T00:08:51.959" v="6732"/>
          <ac:spMkLst>
            <pc:docMk/>
            <pc:sldMk cId="2714650537" sldId="2076138417"/>
            <ac:spMk id="13" creationId="{C8524F80-E9B2-3338-4813-15EF80770921}"/>
          </ac:spMkLst>
        </pc:spChg>
        <pc:spChg chg="add del">
          <ac:chgData name="Eldert Grootenboer" userId="86a8f506-bb1c-4964-839a-78287daf85b1" providerId="ADAL" clId="{D15DFA32-D012-4553-B229-CADD82DF19E7}" dt="2023-05-16T00:13:20.197" v="6783"/>
          <ac:spMkLst>
            <pc:docMk/>
            <pc:sldMk cId="2714650537" sldId="2076138417"/>
            <ac:spMk id="16" creationId="{278AD4D1-F7BE-02E5-7EA9-A0437AFE7620}"/>
          </ac:spMkLst>
        </pc:spChg>
        <pc:spChg chg="mod">
          <ac:chgData name="Eldert Grootenboer" userId="86a8f506-bb1c-4964-839a-78287daf85b1" providerId="ADAL" clId="{D15DFA32-D012-4553-B229-CADD82DF19E7}" dt="2023-05-11T23:08:27.091" v="3541" actId="1036"/>
          <ac:spMkLst>
            <pc:docMk/>
            <pc:sldMk cId="2714650537" sldId="2076138417"/>
            <ac:spMk id="18" creationId="{E0A8C6C6-4293-4FCF-9BCA-25D563A31E02}"/>
          </ac:spMkLst>
        </pc:spChg>
        <pc:spChg chg="add mod">
          <ac:chgData name="Eldert Grootenboer" userId="86a8f506-bb1c-4964-839a-78287daf85b1" providerId="ADAL" clId="{D15DFA32-D012-4553-B229-CADD82DF19E7}" dt="2023-05-16T00:11:46.771" v="6766" actId="20577"/>
          <ac:spMkLst>
            <pc:docMk/>
            <pc:sldMk cId="2714650537" sldId="2076138417"/>
            <ac:spMk id="19" creationId="{B7CB2B7F-2E9D-EDF3-D756-EA17D4BE9CA0}"/>
          </ac:spMkLst>
        </pc:spChg>
        <pc:spChg chg="del mod">
          <ac:chgData name="Eldert Grootenboer" userId="86a8f506-bb1c-4964-839a-78287daf85b1" providerId="ADAL" clId="{D15DFA32-D012-4553-B229-CADD82DF19E7}" dt="2023-05-11T23:08:03.166" v="3473" actId="21"/>
          <ac:spMkLst>
            <pc:docMk/>
            <pc:sldMk cId="2714650537" sldId="2076138417"/>
            <ac:spMk id="20" creationId="{42A8C3B0-964D-086D-DF0B-8C5538706EA0}"/>
          </ac:spMkLst>
        </pc:spChg>
        <pc:spChg chg="add del">
          <ac:chgData name="Eldert Grootenboer" userId="86a8f506-bb1c-4964-839a-78287daf85b1" providerId="ADAL" clId="{D15DFA32-D012-4553-B229-CADD82DF19E7}" dt="2023-05-16T00:13:26.084" v="6788" actId="22"/>
          <ac:spMkLst>
            <pc:docMk/>
            <pc:sldMk cId="2714650537" sldId="2076138417"/>
            <ac:spMk id="20" creationId="{67EE166A-53A2-9EB2-92F0-C0281D741DDD}"/>
          </ac:spMkLst>
        </pc:spChg>
        <pc:spChg chg="add mod">
          <ac:chgData name="Eldert Grootenboer" userId="86a8f506-bb1c-4964-839a-78287daf85b1" providerId="ADAL" clId="{D15DFA32-D012-4553-B229-CADD82DF19E7}" dt="2023-05-12T22:59:33.757" v="3974" actId="1035"/>
          <ac:spMkLst>
            <pc:docMk/>
            <pc:sldMk cId="2714650537" sldId="2076138417"/>
            <ac:spMk id="21" creationId="{51DBE0F3-8D7F-DC2B-5244-7A362B81B321}"/>
          </ac:spMkLst>
        </pc:spChg>
        <pc:spChg chg="add del mod">
          <ac:chgData name="Eldert Grootenboer" userId="86a8f506-bb1c-4964-839a-78287daf85b1" providerId="ADAL" clId="{D15DFA32-D012-4553-B229-CADD82DF19E7}" dt="2023-05-16T00:12:43.797" v="6771" actId="478"/>
          <ac:spMkLst>
            <pc:docMk/>
            <pc:sldMk cId="2714650537" sldId="2076138417"/>
            <ac:spMk id="22" creationId="{F41FDAEB-1533-AD74-72DA-0F6EA8E7E24B}"/>
          </ac:spMkLst>
        </pc:spChg>
        <pc:spChg chg="add del mod">
          <ac:chgData name="Eldert Grootenboer" userId="86a8f506-bb1c-4964-839a-78287daf85b1" providerId="ADAL" clId="{D15DFA32-D012-4553-B229-CADD82DF19E7}" dt="2023-05-16T00:12:43.797" v="6771" actId="478"/>
          <ac:spMkLst>
            <pc:docMk/>
            <pc:sldMk cId="2714650537" sldId="2076138417"/>
            <ac:spMk id="23" creationId="{7609EC36-17B4-5C18-FF7F-B11A8C463ECD}"/>
          </ac:spMkLst>
        </pc:spChg>
        <pc:spChg chg="add del mod">
          <ac:chgData name="Eldert Grootenboer" userId="86a8f506-bb1c-4964-839a-78287daf85b1" providerId="ADAL" clId="{D15DFA32-D012-4553-B229-CADD82DF19E7}" dt="2023-05-16T00:12:43.797" v="6771" actId="478"/>
          <ac:spMkLst>
            <pc:docMk/>
            <pc:sldMk cId="2714650537" sldId="2076138417"/>
            <ac:spMk id="24" creationId="{C92BBC56-3992-B992-E666-E6A6890A6018}"/>
          </ac:spMkLst>
        </pc:spChg>
        <pc:spChg chg="del mod">
          <ac:chgData name="Eldert Grootenboer" userId="86a8f506-bb1c-4964-839a-78287daf85b1" providerId="ADAL" clId="{D15DFA32-D012-4553-B229-CADD82DF19E7}" dt="2023-05-11T23:08:03.166" v="3473" actId="21"/>
          <ac:spMkLst>
            <pc:docMk/>
            <pc:sldMk cId="2714650537" sldId="2076138417"/>
            <ac:spMk id="25" creationId="{548E8732-339B-415C-8CC7-8220BA519B4E}"/>
          </ac:spMkLst>
        </pc:spChg>
        <pc:spChg chg="add del mod">
          <ac:chgData name="Eldert Grootenboer" userId="86a8f506-bb1c-4964-839a-78287daf85b1" providerId="ADAL" clId="{D15DFA32-D012-4553-B229-CADD82DF19E7}" dt="2023-05-16T00:11:31.637" v="6760" actId="6549"/>
          <ac:spMkLst>
            <pc:docMk/>
            <pc:sldMk cId="2714650537" sldId="2076138417"/>
            <ac:spMk id="26" creationId="{7206EFE4-187B-41FB-8825-37C721502F28}"/>
          </ac:spMkLst>
        </pc:spChg>
        <pc:spChg chg="mod">
          <ac:chgData name="Eldert Grootenboer" userId="86a8f506-bb1c-4964-839a-78287daf85b1" providerId="ADAL" clId="{D15DFA32-D012-4553-B229-CADD82DF19E7}" dt="2023-05-16T00:12:00.059" v="6768"/>
          <ac:spMkLst>
            <pc:docMk/>
            <pc:sldMk cId="2714650537" sldId="2076138417"/>
            <ac:spMk id="27" creationId="{6258ED04-0CB2-4CAD-B197-78F45116BE92}"/>
          </ac:spMkLst>
        </pc:spChg>
        <pc:spChg chg="del mod">
          <ac:chgData name="Eldert Grootenboer" userId="86a8f506-bb1c-4964-839a-78287daf85b1" providerId="ADAL" clId="{D15DFA32-D012-4553-B229-CADD82DF19E7}" dt="2023-05-11T23:08:03.166" v="3473" actId="21"/>
          <ac:spMkLst>
            <pc:docMk/>
            <pc:sldMk cId="2714650537" sldId="2076138417"/>
            <ac:spMk id="28" creationId="{EC5F0C8C-8F39-4968-9648-45989E63CAF2}"/>
          </ac:spMkLst>
        </pc:spChg>
        <pc:spChg chg="add mod">
          <ac:chgData name="Eldert Grootenboer" userId="86a8f506-bb1c-4964-839a-78287daf85b1" providerId="ADAL" clId="{D15DFA32-D012-4553-B229-CADD82DF19E7}" dt="2023-05-16T00:14:54.984" v="6796"/>
          <ac:spMkLst>
            <pc:docMk/>
            <pc:sldMk cId="2714650537" sldId="2076138417"/>
            <ac:spMk id="28" creationId="{F4ABF752-0135-9A1F-7433-531DB5704655}"/>
          </ac:spMkLst>
        </pc:spChg>
        <pc:spChg chg="mod">
          <ac:chgData name="Eldert Grootenboer" userId="86a8f506-bb1c-4964-839a-78287daf85b1" providerId="ADAL" clId="{D15DFA32-D012-4553-B229-CADD82DF19E7}" dt="2023-05-16T00:09:00.640" v="6737"/>
          <ac:spMkLst>
            <pc:docMk/>
            <pc:sldMk cId="2714650537" sldId="2076138417"/>
            <ac:spMk id="29" creationId="{065F9031-7221-44A4-A7F0-EF075C832ADE}"/>
          </ac:spMkLst>
        </pc:spChg>
        <pc:spChg chg="mod">
          <ac:chgData name="Eldert Grootenboer" userId="86a8f506-bb1c-4964-839a-78287daf85b1" providerId="ADAL" clId="{D15DFA32-D012-4553-B229-CADD82DF19E7}" dt="2023-05-16T00:09:10.590" v="6740"/>
          <ac:spMkLst>
            <pc:docMk/>
            <pc:sldMk cId="2714650537" sldId="2076138417"/>
            <ac:spMk id="30" creationId="{0B60BB5A-3604-47CA-A2F2-C5FDAED93329}"/>
          </ac:spMkLst>
        </pc:spChg>
        <pc:spChg chg="del mod">
          <ac:chgData name="Eldert Grootenboer" userId="86a8f506-bb1c-4964-839a-78287daf85b1" providerId="ADAL" clId="{D15DFA32-D012-4553-B229-CADD82DF19E7}" dt="2023-05-11T23:08:03.166" v="3473" actId="21"/>
          <ac:spMkLst>
            <pc:docMk/>
            <pc:sldMk cId="2714650537" sldId="2076138417"/>
            <ac:spMk id="33" creationId="{4988F4A2-48C9-604B-7679-2EF42ED8F709}"/>
          </ac:spMkLst>
        </pc:spChg>
        <pc:spChg chg="add mod">
          <ac:chgData name="Eldert Grootenboer" userId="86a8f506-bb1c-4964-839a-78287daf85b1" providerId="ADAL" clId="{D15DFA32-D012-4553-B229-CADD82DF19E7}" dt="2023-05-16T00:14:54.984" v="6796"/>
          <ac:spMkLst>
            <pc:docMk/>
            <pc:sldMk cId="2714650537" sldId="2076138417"/>
            <ac:spMk id="33" creationId="{4C837780-7611-BE71-8E1A-27A8A4EA8EE8}"/>
          </ac:spMkLst>
        </pc:spChg>
        <pc:spChg chg="del mod">
          <ac:chgData name="Eldert Grootenboer" userId="86a8f506-bb1c-4964-839a-78287daf85b1" providerId="ADAL" clId="{D15DFA32-D012-4553-B229-CADD82DF19E7}" dt="2023-05-11T23:08:03.166" v="3473" actId="21"/>
          <ac:spMkLst>
            <pc:docMk/>
            <pc:sldMk cId="2714650537" sldId="2076138417"/>
            <ac:spMk id="34" creationId="{7434738E-1CEE-185B-03D6-C0F673EA03EB}"/>
          </ac:spMkLst>
        </pc:spChg>
        <pc:spChg chg="add del mod">
          <ac:chgData name="Eldert Grootenboer" userId="86a8f506-bb1c-4964-839a-78287daf85b1" providerId="ADAL" clId="{D15DFA32-D012-4553-B229-CADD82DF19E7}" dt="2023-05-11T23:08:03.166" v="3473" actId="21"/>
          <ac:spMkLst>
            <pc:docMk/>
            <pc:sldMk cId="2714650537" sldId="2076138417"/>
            <ac:spMk id="35" creationId="{0BAC7BD3-2AAE-832C-59BF-0AE4A8971C28}"/>
          </ac:spMkLst>
        </pc:spChg>
        <pc:spChg chg="add mod">
          <ac:chgData name="Eldert Grootenboer" userId="86a8f506-bb1c-4964-839a-78287daf85b1" providerId="ADAL" clId="{D15DFA32-D012-4553-B229-CADD82DF19E7}" dt="2023-05-16T00:14:54.984" v="6796"/>
          <ac:spMkLst>
            <pc:docMk/>
            <pc:sldMk cId="2714650537" sldId="2076138417"/>
            <ac:spMk id="35" creationId="{3AEA35BD-5BCD-1ACF-1247-82144BD6B013}"/>
          </ac:spMkLst>
        </pc:spChg>
        <pc:spChg chg="del mod">
          <ac:chgData name="Eldert Grootenboer" userId="86a8f506-bb1c-4964-839a-78287daf85b1" providerId="ADAL" clId="{D15DFA32-D012-4553-B229-CADD82DF19E7}" dt="2023-05-11T23:08:03.166" v="3473" actId="21"/>
          <ac:spMkLst>
            <pc:docMk/>
            <pc:sldMk cId="2714650537" sldId="2076138417"/>
            <ac:spMk id="36" creationId="{445A8DAF-96EE-9C20-199A-7B9C4CD5DE77}"/>
          </ac:spMkLst>
        </pc:spChg>
        <pc:spChg chg="add del mod">
          <ac:chgData name="Eldert Grootenboer" userId="86a8f506-bb1c-4964-839a-78287daf85b1" providerId="ADAL" clId="{D15DFA32-D012-4553-B229-CADD82DF19E7}" dt="2023-05-16T00:12:17.477" v="6769" actId="478"/>
          <ac:spMkLst>
            <pc:docMk/>
            <pc:sldMk cId="2714650537" sldId="2076138417"/>
            <ac:spMk id="38" creationId="{8CE3EA8E-196D-9C44-0313-39E7238F0E94}"/>
          </ac:spMkLst>
        </pc:spChg>
        <pc:spChg chg="del mod">
          <ac:chgData name="Eldert Grootenboer" userId="86a8f506-bb1c-4964-839a-78287daf85b1" providerId="ADAL" clId="{D15DFA32-D012-4553-B229-CADD82DF19E7}" dt="2023-05-11T23:08:03.166" v="3473" actId="21"/>
          <ac:spMkLst>
            <pc:docMk/>
            <pc:sldMk cId="2714650537" sldId="2076138417"/>
            <ac:spMk id="44" creationId="{3C287A65-65E6-3A2F-8006-EC70C9A871FA}"/>
          </ac:spMkLst>
        </pc:spChg>
        <pc:spChg chg="del mod">
          <ac:chgData name="Eldert Grootenboer" userId="86a8f506-bb1c-4964-839a-78287daf85b1" providerId="ADAL" clId="{D15DFA32-D012-4553-B229-CADD82DF19E7}" dt="2023-05-11T23:08:03.166" v="3473" actId="21"/>
          <ac:spMkLst>
            <pc:docMk/>
            <pc:sldMk cId="2714650537" sldId="2076138417"/>
            <ac:spMk id="46" creationId="{D4A225B4-BEE1-9CA9-395C-0ECDD210E24A}"/>
          </ac:spMkLst>
        </pc:spChg>
        <pc:spChg chg="add mod">
          <ac:chgData name="Eldert Grootenboer" userId="86a8f506-bb1c-4964-839a-78287daf85b1" providerId="ADAL" clId="{D15DFA32-D012-4553-B229-CADD82DF19E7}" dt="2023-05-16T00:14:54.984" v="6796"/>
          <ac:spMkLst>
            <pc:docMk/>
            <pc:sldMk cId="2714650537" sldId="2076138417"/>
            <ac:spMk id="46" creationId="{DCE87ACE-A78F-44FC-24B7-E10A59C7FE3C}"/>
          </ac:spMkLst>
        </pc:spChg>
        <pc:spChg chg="add del mod">
          <ac:chgData name="Eldert Grootenboer" userId="86a8f506-bb1c-4964-839a-78287daf85b1" providerId="ADAL" clId="{D15DFA32-D012-4553-B229-CADD82DF19E7}" dt="2023-05-11T23:08:03.166" v="3473" actId="21"/>
          <ac:spMkLst>
            <pc:docMk/>
            <pc:sldMk cId="2714650537" sldId="2076138417"/>
            <ac:spMk id="48" creationId="{0B84F753-48AE-A1C1-90C6-E50FD941E448}"/>
          </ac:spMkLst>
        </pc:spChg>
        <pc:spChg chg="mod">
          <ac:chgData name="Eldert Grootenboer" userId="86a8f506-bb1c-4964-839a-78287daf85b1" providerId="ADAL" clId="{D15DFA32-D012-4553-B229-CADD82DF19E7}" dt="2023-05-11T23:06:33.094" v="3398" actId="207"/>
          <ac:spMkLst>
            <pc:docMk/>
            <pc:sldMk cId="2714650537" sldId="2076138417"/>
            <ac:spMk id="49" creationId="{03E1EB7A-F2FC-DA26-4460-E8D9B0B12046}"/>
          </ac:spMkLst>
        </pc:spChg>
        <pc:spChg chg="add mod topLvl">
          <ac:chgData name="Eldert Grootenboer" userId="86a8f506-bb1c-4964-839a-78287daf85b1" providerId="ADAL" clId="{D15DFA32-D012-4553-B229-CADD82DF19E7}" dt="2023-05-16T00:16:04.020" v="6804" actId="1038"/>
          <ac:spMkLst>
            <pc:docMk/>
            <pc:sldMk cId="2714650537" sldId="2076138417"/>
            <ac:spMk id="51" creationId="{F4ABF752-0135-9A1F-7433-531DB5704655}"/>
          </ac:spMkLst>
        </pc:spChg>
        <pc:spChg chg="add del mod">
          <ac:chgData name="Eldert Grootenboer" userId="86a8f506-bb1c-4964-839a-78287daf85b1" providerId="ADAL" clId="{D15DFA32-D012-4553-B229-CADD82DF19E7}" dt="2023-05-11T23:08:03.166" v="3473" actId="21"/>
          <ac:spMkLst>
            <pc:docMk/>
            <pc:sldMk cId="2714650537" sldId="2076138417"/>
            <ac:spMk id="53" creationId="{37F59072-7FA3-79A8-3DED-3410ED679182}"/>
          </ac:spMkLst>
        </pc:spChg>
        <pc:spChg chg="add del mod topLvl">
          <ac:chgData name="Eldert Grootenboer" userId="86a8f506-bb1c-4964-839a-78287daf85b1" providerId="ADAL" clId="{D15DFA32-D012-4553-B229-CADD82DF19E7}" dt="2023-05-16T00:15:39.275" v="6801" actId="478"/>
          <ac:spMkLst>
            <pc:docMk/>
            <pc:sldMk cId="2714650537" sldId="2076138417"/>
            <ac:spMk id="53" creationId="{4C837780-7611-BE71-8E1A-27A8A4EA8EE8}"/>
          </ac:spMkLst>
        </pc:spChg>
        <pc:spChg chg="add mod topLvl">
          <ac:chgData name="Eldert Grootenboer" userId="86a8f506-bb1c-4964-839a-78287daf85b1" providerId="ADAL" clId="{D15DFA32-D012-4553-B229-CADD82DF19E7}" dt="2023-05-16T00:16:04.020" v="6804" actId="1038"/>
          <ac:spMkLst>
            <pc:docMk/>
            <pc:sldMk cId="2714650537" sldId="2076138417"/>
            <ac:spMk id="55" creationId="{3AEA35BD-5BCD-1ACF-1247-82144BD6B013}"/>
          </ac:spMkLst>
        </pc:spChg>
        <pc:spChg chg="add del">
          <ac:chgData name="Eldert Grootenboer" userId="86a8f506-bb1c-4964-839a-78287daf85b1" providerId="ADAL" clId="{D15DFA32-D012-4553-B229-CADD82DF19E7}" dt="2023-05-11T23:09:23.817" v="3553" actId="478"/>
          <ac:spMkLst>
            <pc:docMk/>
            <pc:sldMk cId="2714650537" sldId="2076138417"/>
            <ac:spMk id="57" creationId="{2D5EEF2B-9C0F-0FA1-5A90-56D0CA318458}"/>
          </ac:spMkLst>
        </pc:spChg>
        <pc:spChg chg="add del mod">
          <ac:chgData name="Eldert Grootenboer" userId="86a8f506-bb1c-4964-839a-78287daf85b1" providerId="ADAL" clId="{D15DFA32-D012-4553-B229-CADD82DF19E7}" dt="2023-05-16T00:12:43.797" v="6771" actId="478"/>
          <ac:spMkLst>
            <pc:docMk/>
            <pc:sldMk cId="2714650537" sldId="2076138417"/>
            <ac:spMk id="58" creationId="{CEEC81EC-5E6B-9B5A-4035-38B5401D980F}"/>
          </ac:spMkLst>
        </pc:spChg>
        <pc:spChg chg="mod">
          <ac:chgData name="Eldert Grootenboer" userId="86a8f506-bb1c-4964-839a-78287daf85b1" providerId="ADAL" clId="{D15DFA32-D012-4553-B229-CADD82DF19E7}" dt="2023-05-11T23:07:48.498" v="3412" actId="1038"/>
          <ac:spMkLst>
            <pc:docMk/>
            <pc:sldMk cId="2714650537" sldId="2076138417"/>
            <ac:spMk id="60" creationId="{1E1D4E1E-AFBE-0C05-7F0B-9619729FB5D9}"/>
          </ac:spMkLst>
        </pc:spChg>
        <pc:spChg chg="mod">
          <ac:chgData name="Eldert Grootenboer" userId="86a8f506-bb1c-4964-839a-78287daf85b1" providerId="ADAL" clId="{D15DFA32-D012-4553-B229-CADD82DF19E7}" dt="2023-05-11T23:08:27.091" v="3541" actId="1036"/>
          <ac:spMkLst>
            <pc:docMk/>
            <pc:sldMk cId="2714650537" sldId="2076138417"/>
            <ac:spMk id="61" creationId="{5DCD7480-DFEC-45AD-97D5-44BAF541C38B}"/>
          </ac:spMkLst>
        </pc:spChg>
        <pc:spChg chg="add del mod">
          <ac:chgData name="Eldert Grootenboer" userId="86a8f506-bb1c-4964-839a-78287daf85b1" providerId="ADAL" clId="{D15DFA32-D012-4553-B229-CADD82DF19E7}" dt="2023-05-16T00:12:43.797" v="6771" actId="478"/>
          <ac:spMkLst>
            <pc:docMk/>
            <pc:sldMk cId="2714650537" sldId="2076138417"/>
            <ac:spMk id="63" creationId="{0560FEE0-67C1-86A0-5063-715777350408}"/>
          </ac:spMkLst>
        </pc:spChg>
        <pc:spChg chg="add del mod">
          <ac:chgData name="Eldert Grootenboer" userId="86a8f506-bb1c-4964-839a-78287daf85b1" providerId="ADAL" clId="{D15DFA32-D012-4553-B229-CADD82DF19E7}" dt="2023-05-16T00:12:43.797" v="6771" actId="478"/>
          <ac:spMkLst>
            <pc:docMk/>
            <pc:sldMk cId="2714650537" sldId="2076138417"/>
            <ac:spMk id="64" creationId="{BC59F935-CE5A-A51A-0E77-21FC09229D02}"/>
          </ac:spMkLst>
        </pc:spChg>
        <pc:spChg chg="del mod">
          <ac:chgData name="Eldert Grootenboer" userId="86a8f506-bb1c-4964-839a-78287daf85b1" providerId="ADAL" clId="{D15DFA32-D012-4553-B229-CADD82DF19E7}" dt="2023-05-11T23:08:03.166" v="3473" actId="21"/>
          <ac:spMkLst>
            <pc:docMk/>
            <pc:sldMk cId="2714650537" sldId="2076138417"/>
            <ac:spMk id="65" creationId="{25552E21-81D8-412B-BC00-3E29FA18DE2C}"/>
          </ac:spMkLst>
        </pc:spChg>
        <pc:spChg chg="add del mod">
          <ac:chgData name="Eldert Grootenboer" userId="86a8f506-bb1c-4964-839a-78287daf85b1" providerId="ADAL" clId="{D15DFA32-D012-4553-B229-CADD82DF19E7}" dt="2023-05-16T00:12:43.797" v="6771" actId="478"/>
          <ac:spMkLst>
            <pc:docMk/>
            <pc:sldMk cId="2714650537" sldId="2076138417"/>
            <ac:spMk id="67" creationId="{8BE4CE5F-3BBC-E6A3-AC44-14425F496887}"/>
          </ac:spMkLst>
        </pc:spChg>
        <pc:spChg chg="add del mod">
          <ac:chgData name="Eldert Grootenboer" userId="86a8f506-bb1c-4964-839a-78287daf85b1" providerId="ADAL" clId="{D15DFA32-D012-4553-B229-CADD82DF19E7}" dt="2023-05-16T00:12:43.797" v="6771" actId="478"/>
          <ac:spMkLst>
            <pc:docMk/>
            <pc:sldMk cId="2714650537" sldId="2076138417"/>
            <ac:spMk id="68" creationId="{6C5EF9CF-D8A6-7043-F4E5-03D0E857C488}"/>
          </ac:spMkLst>
        </pc:spChg>
        <pc:spChg chg="add del mod">
          <ac:chgData name="Eldert Grootenboer" userId="86a8f506-bb1c-4964-839a-78287daf85b1" providerId="ADAL" clId="{D15DFA32-D012-4553-B229-CADD82DF19E7}" dt="2023-05-16T00:12:43.797" v="6771" actId="478"/>
          <ac:spMkLst>
            <pc:docMk/>
            <pc:sldMk cId="2714650537" sldId="2076138417"/>
            <ac:spMk id="69" creationId="{51A5CA90-F7A2-8492-B0AF-8C4A7EAC571C}"/>
          </ac:spMkLst>
        </pc:spChg>
        <pc:spChg chg="add del mod">
          <ac:chgData name="Eldert Grootenboer" userId="86a8f506-bb1c-4964-839a-78287daf85b1" providerId="ADAL" clId="{D15DFA32-D012-4553-B229-CADD82DF19E7}" dt="2023-05-16T00:12:43.797" v="6771" actId="478"/>
          <ac:spMkLst>
            <pc:docMk/>
            <pc:sldMk cId="2714650537" sldId="2076138417"/>
            <ac:spMk id="70" creationId="{A67D945E-B5F6-2EFA-E126-3C9E5A7FE5A9}"/>
          </ac:spMkLst>
        </pc:spChg>
        <pc:spChg chg="mod">
          <ac:chgData name="Eldert Grootenboer" userId="86a8f506-bb1c-4964-839a-78287daf85b1" providerId="ADAL" clId="{D15DFA32-D012-4553-B229-CADD82DF19E7}" dt="2023-05-12T22:57:29.581" v="3715" actId="20577"/>
          <ac:spMkLst>
            <pc:docMk/>
            <pc:sldMk cId="2714650537" sldId="2076138417"/>
            <ac:spMk id="71" creationId="{5BE32DFD-29CF-4B4D-B74A-4F1878FFD453}"/>
          </ac:spMkLst>
        </pc:spChg>
        <pc:spChg chg="mod">
          <ac:chgData name="Eldert Grootenboer" userId="86a8f506-bb1c-4964-839a-78287daf85b1" providerId="ADAL" clId="{D15DFA32-D012-4553-B229-CADD82DF19E7}" dt="2023-05-11T23:04:09.520" v="3368" actId="2085"/>
          <ac:spMkLst>
            <pc:docMk/>
            <pc:sldMk cId="2714650537" sldId="2076138417"/>
            <ac:spMk id="76" creationId="{46671BBA-BF69-4637-93F2-5ECBFAD48478}"/>
          </ac:spMkLst>
        </pc:spChg>
        <pc:spChg chg="mod">
          <ac:chgData name="Eldert Grootenboer" userId="86a8f506-bb1c-4964-839a-78287daf85b1" providerId="ADAL" clId="{D15DFA32-D012-4553-B229-CADD82DF19E7}" dt="2023-05-16T00:09:26.436" v="6748" actId="6549"/>
          <ac:spMkLst>
            <pc:docMk/>
            <pc:sldMk cId="2714650537" sldId="2076138417"/>
            <ac:spMk id="78" creationId="{325FC330-DC4F-45B4-9139-0CE65E10DADE}"/>
          </ac:spMkLst>
        </pc:spChg>
        <pc:spChg chg="add del mod">
          <ac:chgData name="Eldert Grootenboer" userId="86a8f506-bb1c-4964-839a-78287daf85b1" providerId="ADAL" clId="{D15DFA32-D012-4553-B229-CADD82DF19E7}" dt="2023-05-16T00:12:43.797" v="6771" actId="478"/>
          <ac:spMkLst>
            <pc:docMk/>
            <pc:sldMk cId="2714650537" sldId="2076138417"/>
            <ac:spMk id="80" creationId="{F45E8D4A-3364-4AE1-5A4C-A690BBDC27D8}"/>
          </ac:spMkLst>
        </pc:spChg>
        <pc:spChg chg="add mod topLvl">
          <ac:chgData name="Eldert Grootenboer" userId="86a8f506-bb1c-4964-839a-78287daf85b1" providerId="ADAL" clId="{D15DFA32-D012-4553-B229-CADD82DF19E7}" dt="2023-05-16T00:16:04.020" v="6804" actId="1038"/>
          <ac:spMkLst>
            <pc:docMk/>
            <pc:sldMk cId="2714650537" sldId="2076138417"/>
            <ac:spMk id="84" creationId="{DCE87ACE-A78F-44FC-24B7-E10A59C7FE3C}"/>
          </ac:spMkLst>
        </pc:spChg>
        <pc:grpChg chg="add mod">
          <ac:chgData name="Eldert Grootenboer" userId="86a8f506-bb1c-4964-839a-78287daf85b1" providerId="ADAL" clId="{D15DFA32-D012-4553-B229-CADD82DF19E7}" dt="2023-05-16T00:14:54.984" v="6796"/>
          <ac:grpSpMkLst>
            <pc:docMk/>
            <pc:sldMk cId="2714650537" sldId="2076138417"/>
            <ac:grpSpMk id="25" creationId="{BD3DEF67-3267-7F54-784C-630992BA359B}"/>
          </ac:grpSpMkLst>
        </pc:grpChg>
        <pc:grpChg chg="add del mod">
          <ac:chgData name="Eldert Grootenboer" userId="86a8f506-bb1c-4964-839a-78287daf85b1" providerId="ADAL" clId="{D15DFA32-D012-4553-B229-CADD82DF19E7}" dt="2023-05-16T00:15:13.633" v="6799" actId="165"/>
          <ac:grpSpMkLst>
            <pc:docMk/>
            <pc:sldMk cId="2714650537" sldId="2076138417"/>
            <ac:grpSpMk id="48" creationId="{BD3DEF67-3267-7F54-784C-630992BA359B}"/>
          </ac:grpSpMkLst>
        </pc:grpChg>
        <pc:grpChg chg="mod">
          <ac:chgData name="Eldert Grootenboer" userId="86a8f506-bb1c-4964-839a-78287daf85b1" providerId="ADAL" clId="{D15DFA32-D012-4553-B229-CADD82DF19E7}" dt="2023-05-11T23:06:06.889" v="3393" actId="478"/>
          <ac:grpSpMkLst>
            <pc:docMk/>
            <pc:sldMk cId="2714650537" sldId="2076138417"/>
            <ac:grpSpMk id="50" creationId="{19A587D1-CC3D-7603-0CDC-7C963DB01121}"/>
          </ac:grpSpMkLst>
        </pc:grpChg>
        <pc:grpChg chg="mod">
          <ac:chgData name="Eldert Grootenboer" userId="86a8f506-bb1c-4964-839a-78287daf85b1" providerId="ADAL" clId="{D15DFA32-D012-4553-B229-CADD82DF19E7}" dt="2023-05-11T23:06:06.889" v="3393" actId="478"/>
          <ac:grpSpMkLst>
            <pc:docMk/>
            <pc:sldMk cId="2714650537" sldId="2076138417"/>
            <ac:grpSpMk id="62" creationId="{B4AA9DFD-7BAA-9ED7-EDF0-45C55E879B63}"/>
          </ac:grpSpMkLst>
        </pc:grpChg>
        <pc:picChg chg="add mod ord">
          <ac:chgData name="Eldert Grootenboer" userId="86a8f506-bb1c-4964-839a-78287daf85b1" providerId="ADAL" clId="{D15DFA32-D012-4553-B229-CADD82DF19E7}" dt="2023-05-11T23:06:10.089" v="3395" actId="1035"/>
          <ac:picMkLst>
            <pc:docMk/>
            <pc:sldMk cId="2714650537" sldId="2076138417"/>
            <ac:picMk id="9" creationId="{273CD051-119B-DE9B-A131-DFECA542A8B1}"/>
          </ac:picMkLst>
        </pc:picChg>
        <pc:picChg chg="del mod">
          <ac:chgData name="Eldert Grootenboer" userId="86a8f506-bb1c-4964-839a-78287daf85b1" providerId="ADAL" clId="{D15DFA32-D012-4553-B229-CADD82DF19E7}" dt="2023-05-11T23:08:03.166" v="3473" actId="21"/>
          <ac:picMkLst>
            <pc:docMk/>
            <pc:sldMk cId="2714650537" sldId="2076138417"/>
            <ac:picMk id="16" creationId="{4B3E8D74-57E7-D7C4-F1A2-F56D2FF36948}"/>
          </ac:picMkLst>
        </pc:picChg>
        <pc:picChg chg="del mod">
          <ac:chgData name="Eldert Grootenboer" userId="86a8f506-bb1c-4964-839a-78287daf85b1" providerId="ADAL" clId="{D15DFA32-D012-4553-B229-CADD82DF19E7}" dt="2023-05-11T23:08:03.166" v="3473" actId="21"/>
          <ac:picMkLst>
            <pc:docMk/>
            <pc:sldMk cId="2714650537" sldId="2076138417"/>
            <ac:picMk id="17" creationId="{32A1DA23-630A-3D44-4979-F849520CB478}"/>
          </ac:picMkLst>
        </pc:picChg>
        <pc:picChg chg="add mod">
          <ac:chgData name="Eldert Grootenboer" userId="86a8f506-bb1c-4964-839a-78287daf85b1" providerId="ADAL" clId="{D15DFA32-D012-4553-B229-CADD82DF19E7}" dt="2023-05-16T00:14:54.984" v="6796"/>
          <ac:picMkLst>
            <pc:docMk/>
            <pc:sldMk cId="2714650537" sldId="2076138417"/>
            <ac:picMk id="31" creationId="{A56F458B-E5E5-B9CE-C444-BCF613BC578C}"/>
          </ac:picMkLst>
        </pc:picChg>
        <pc:picChg chg="del mod">
          <ac:chgData name="Eldert Grootenboer" userId="86a8f506-bb1c-4964-839a-78287daf85b1" providerId="ADAL" clId="{D15DFA32-D012-4553-B229-CADD82DF19E7}" dt="2023-05-11T23:08:03.166" v="3473" actId="21"/>
          <ac:picMkLst>
            <pc:docMk/>
            <pc:sldMk cId="2714650537" sldId="2076138417"/>
            <ac:picMk id="31" creationId="{ECCA4972-0ECD-CE7B-4FBB-3B4F0EFC7589}"/>
          </ac:picMkLst>
        </pc:picChg>
        <pc:picChg chg="add del mod">
          <ac:chgData name="Eldert Grootenboer" userId="86a8f506-bb1c-4964-839a-78287daf85b1" providerId="ADAL" clId="{D15DFA32-D012-4553-B229-CADD82DF19E7}" dt="2023-05-16T00:12:43.797" v="6771" actId="478"/>
          <ac:picMkLst>
            <pc:docMk/>
            <pc:sldMk cId="2714650537" sldId="2076138417"/>
            <ac:picMk id="32" creationId="{16C7D053-0F25-0002-21B8-C103512444D3}"/>
          </ac:picMkLst>
        </pc:picChg>
        <pc:picChg chg="add mod">
          <ac:chgData name="Eldert Grootenboer" userId="86a8f506-bb1c-4964-839a-78287daf85b1" providerId="ADAL" clId="{D15DFA32-D012-4553-B229-CADD82DF19E7}" dt="2023-05-16T00:14:54.984" v="6796"/>
          <ac:picMkLst>
            <pc:docMk/>
            <pc:sldMk cId="2714650537" sldId="2076138417"/>
            <ac:picMk id="34" creationId="{2BE1844C-AB5F-93F3-2B10-C47E2929785D}"/>
          </ac:picMkLst>
        </pc:picChg>
        <pc:picChg chg="add mod">
          <ac:chgData name="Eldert Grootenboer" userId="86a8f506-bb1c-4964-839a-78287daf85b1" providerId="ADAL" clId="{D15DFA32-D012-4553-B229-CADD82DF19E7}" dt="2023-05-16T00:14:54.984" v="6796"/>
          <ac:picMkLst>
            <pc:docMk/>
            <pc:sldMk cId="2714650537" sldId="2076138417"/>
            <ac:picMk id="36" creationId="{7056FF9A-1DF1-9423-449F-B18308BCB20A}"/>
          </ac:picMkLst>
        </pc:picChg>
        <pc:picChg chg="add del mod">
          <ac:chgData name="Eldert Grootenboer" userId="86a8f506-bb1c-4964-839a-78287daf85b1" providerId="ADAL" clId="{D15DFA32-D012-4553-B229-CADD82DF19E7}" dt="2023-05-16T00:12:43.797" v="6771" actId="478"/>
          <ac:picMkLst>
            <pc:docMk/>
            <pc:sldMk cId="2714650537" sldId="2076138417"/>
            <ac:picMk id="37" creationId="{DEAA18A8-0FA9-FE6B-F917-DE8F4013DCF4}"/>
          </ac:picMkLst>
        </pc:picChg>
        <pc:picChg chg="mod">
          <ac:chgData name="Eldert Grootenboer" userId="86a8f506-bb1c-4964-839a-78287daf85b1" providerId="ADAL" clId="{D15DFA32-D012-4553-B229-CADD82DF19E7}" dt="2023-05-16T00:14:00.946" v="6790"/>
          <ac:picMkLst>
            <pc:docMk/>
            <pc:sldMk cId="2714650537" sldId="2076138417"/>
            <ac:picMk id="40" creationId="{BEBA52AB-6B50-49B4-8DF3-B27D2EE67F7A}"/>
          </ac:picMkLst>
        </pc:picChg>
        <pc:picChg chg="mod">
          <ac:chgData name="Eldert Grootenboer" userId="86a8f506-bb1c-4964-839a-78287daf85b1" providerId="ADAL" clId="{D15DFA32-D012-4553-B229-CADD82DF19E7}" dt="2023-05-16T00:13:43.984" v="6789"/>
          <ac:picMkLst>
            <pc:docMk/>
            <pc:sldMk cId="2714650537" sldId="2076138417"/>
            <ac:picMk id="41" creationId="{8C918090-F725-46F6-A726-E325FF9A7A2E}"/>
          </ac:picMkLst>
        </pc:picChg>
        <pc:picChg chg="mod">
          <ac:chgData name="Eldert Grootenboer" userId="86a8f506-bb1c-4964-839a-78287daf85b1" providerId="ADAL" clId="{D15DFA32-D012-4553-B229-CADD82DF19E7}" dt="2023-05-16T00:14:00.946" v="6790"/>
          <ac:picMkLst>
            <pc:docMk/>
            <pc:sldMk cId="2714650537" sldId="2076138417"/>
            <ac:picMk id="42" creationId="{81737E68-DC89-484E-B6CD-295A38FC878C}"/>
          </ac:picMkLst>
        </pc:picChg>
        <pc:picChg chg="mod">
          <ac:chgData name="Eldert Grootenboer" userId="86a8f506-bb1c-4964-839a-78287daf85b1" providerId="ADAL" clId="{D15DFA32-D012-4553-B229-CADD82DF19E7}" dt="2023-05-16T00:14:00.946" v="6790"/>
          <ac:picMkLst>
            <pc:docMk/>
            <pc:sldMk cId="2714650537" sldId="2076138417"/>
            <ac:picMk id="43" creationId="{FC0F94A9-82E0-4E01-9854-F36FB44C51C0}"/>
          </ac:picMkLst>
        </pc:picChg>
        <pc:picChg chg="add mod">
          <ac:chgData name="Eldert Grootenboer" userId="86a8f506-bb1c-4964-839a-78287daf85b1" providerId="ADAL" clId="{D15DFA32-D012-4553-B229-CADD82DF19E7}" dt="2023-05-16T00:14:54.984" v="6796"/>
          <ac:picMkLst>
            <pc:docMk/>
            <pc:sldMk cId="2714650537" sldId="2076138417"/>
            <ac:picMk id="44" creationId="{A4B82106-E95F-6984-1D78-85D6218FC3A1}"/>
          </ac:picMkLst>
        </pc:picChg>
        <pc:picChg chg="mod">
          <ac:chgData name="Eldert Grootenboer" userId="86a8f506-bb1c-4964-839a-78287daf85b1" providerId="ADAL" clId="{D15DFA32-D012-4553-B229-CADD82DF19E7}" dt="2023-05-11T23:08:27.091" v="3541" actId="1036"/>
          <ac:picMkLst>
            <pc:docMk/>
            <pc:sldMk cId="2714650537" sldId="2076138417"/>
            <ac:picMk id="45" creationId="{E4BECA80-810F-EDFC-19F0-152647B2E05F}"/>
          </ac:picMkLst>
        </pc:picChg>
        <pc:picChg chg="add del mod">
          <ac:chgData name="Eldert Grootenboer" userId="86a8f506-bb1c-4964-839a-78287daf85b1" providerId="ADAL" clId="{D15DFA32-D012-4553-B229-CADD82DF19E7}" dt="2023-05-16T00:12:43.797" v="6771" actId="478"/>
          <ac:picMkLst>
            <pc:docMk/>
            <pc:sldMk cId="2714650537" sldId="2076138417"/>
            <ac:picMk id="47" creationId="{B508C30D-8285-2EA7-CD2B-F08042FB9995}"/>
          </ac:picMkLst>
        </pc:picChg>
        <pc:picChg chg="add mod topLvl">
          <ac:chgData name="Eldert Grootenboer" userId="86a8f506-bb1c-4964-839a-78287daf85b1" providerId="ADAL" clId="{D15DFA32-D012-4553-B229-CADD82DF19E7}" dt="2023-05-16T00:16:08.990" v="6806" actId="1038"/>
          <ac:picMkLst>
            <pc:docMk/>
            <pc:sldMk cId="2714650537" sldId="2076138417"/>
            <ac:picMk id="52" creationId="{A56F458B-E5E5-B9CE-C444-BCF613BC578C}"/>
          </ac:picMkLst>
        </pc:picChg>
        <pc:picChg chg="add mod topLvl">
          <ac:chgData name="Eldert Grootenboer" userId="86a8f506-bb1c-4964-839a-78287daf85b1" providerId="ADAL" clId="{D15DFA32-D012-4553-B229-CADD82DF19E7}" dt="2023-05-16T00:16:04.020" v="6804" actId="1038"/>
          <ac:picMkLst>
            <pc:docMk/>
            <pc:sldMk cId="2714650537" sldId="2076138417"/>
            <ac:picMk id="54" creationId="{2BE1844C-AB5F-93F3-2B10-C47E2929785D}"/>
          </ac:picMkLst>
        </pc:picChg>
        <pc:picChg chg="del mod">
          <ac:chgData name="Eldert Grootenboer" userId="86a8f506-bb1c-4964-839a-78287daf85b1" providerId="ADAL" clId="{D15DFA32-D012-4553-B229-CADD82DF19E7}" dt="2023-05-11T23:08:03.166" v="3473" actId="21"/>
          <ac:picMkLst>
            <pc:docMk/>
            <pc:sldMk cId="2714650537" sldId="2076138417"/>
            <ac:picMk id="54" creationId="{41390737-DCAC-ACF3-1600-9F9FBC1AE1BB}"/>
          </ac:picMkLst>
        </pc:picChg>
        <pc:picChg chg="del mod">
          <ac:chgData name="Eldert Grootenboer" userId="86a8f506-bb1c-4964-839a-78287daf85b1" providerId="ADAL" clId="{D15DFA32-D012-4553-B229-CADD82DF19E7}" dt="2023-05-11T23:08:03.166" v="3473" actId="21"/>
          <ac:picMkLst>
            <pc:docMk/>
            <pc:sldMk cId="2714650537" sldId="2076138417"/>
            <ac:picMk id="55" creationId="{7742EFA3-025E-3720-2AF0-62C58C16110D}"/>
          </ac:picMkLst>
        </pc:picChg>
        <pc:picChg chg="add mod topLvl">
          <ac:chgData name="Eldert Grootenboer" userId="86a8f506-bb1c-4964-839a-78287daf85b1" providerId="ADAL" clId="{D15DFA32-D012-4553-B229-CADD82DF19E7}" dt="2023-05-16T00:16:04.020" v="6804" actId="1038"/>
          <ac:picMkLst>
            <pc:docMk/>
            <pc:sldMk cId="2714650537" sldId="2076138417"/>
            <ac:picMk id="65" creationId="{7056FF9A-1DF1-9423-449F-B18308BCB20A}"/>
          </ac:picMkLst>
        </pc:picChg>
        <pc:picChg chg="mod">
          <ac:chgData name="Eldert Grootenboer" userId="86a8f506-bb1c-4964-839a-78287daf85b1" providerId="ADAL" clId="{D15DFA32-D012-4553-B229-CADD82DF19E7}" dt="2023-05-16T00:14:00.946" v="6790"/>
          <ac:picMkLst>
            <pc:docMk/>
            <pc:sldMk cId="2714650537" sldId="2076138417"/>
            <ac:picMk id="72" creationId="{20216CBC-20FC-4CC5-8547-F3C152D6C70C}"/>
          </ac:picMkLst>
        </pc:picChg>
        <pc:picChg chg="mod">
          <ac:chgData name="Eldert Grootenboer" userId="86a8f506-bb1c-4964-839a-78287daf85b1" providerId="ADAL" clId="{D15DFA32-D012-4553-B229-CADD82DF19E7}" dt="2023-05-16T00:14:00.946" v="6790"/>
          <ac:picMkLst>
            <pc:docMk/>
            <pc:sldMk cId="2714650537" sldId="2076138417"/>
            <ac:picMk id="73" creationId="{8C2A9102-D4D5-423D-883C-43551142DD1F}"/>
          </ac:picMkLst>
        </pc:picChg>
        <pc:picChg chg="add del mod">
          <ac:chgData name="Eldert Grootenboer" userId="86a8f506-bb1c-4964-839a-78287daf85b1" providerId="ADAL" clId="{D15DFA32-D012-4553-B229-CADD82DF19E7}" dt="2023-05-16T00:12:43.797" v="6771" actId="478"/>
          <ac:picMkLst>
            <pc:docMk/>
            <pc:sldMk cId="2714650537" sldId="2076138417"/>
            <ac:picMk id="81" creationId="{99A0F160-2FC9-201E-57B3-2E9FBEAF7DFE}"/>
          </ac:picMkLst>
        </pc:picChg>
        <pc:picChg chg="add del mod">
          <ac:chgData name="Eldert Grootenboer" userId="86a8f506-bb1c-4964-839a-78287daf85b1" providerId="ADAL" clId="{D15DFA32-D012-4553-B229-CADD82DF19E7}" dt="2023-05-16T00:12:43.797" v="6771" actId="478"/>
          <ac:picMkLst>
            <pc:docMk/>
            <pc:sldMk cId="2714650537" sldId="2076138417"/>
            <ac:picMk id="82" creationId="{5210B440-C969-C1FA-4A17-A18C8CC8D22D}"/>
          </ac:picMkLst>
        </pc:picChg>
        <pc:picChg chg="add mod topLvl">
          <ac:chgData name="Eldert Grootenboer" userId="86a8f506-bb1c-4964-839a-78287daf85b1" providerId="ADAL" clId="{D15DFA32-D012-4553-B229-CADD82DF19E7}" dt="2023-05-16T00:16:04.020" v="6804" actId="1038"/>
          <ac:picMkLst>
            <pc:docMk/>
            <pc:sldMk cId="2714650537" sldId="2076138417"/>
            <ac:picMk id="83" creationId="{A4B82106-E95F-6984-1D78-85D6218FC3A1}"/>
          </ac:picMkLst>
        </pc:picChg>
        <pc:picChg chg="del mod">
          <ac:chgData name="Eldert Grootenboer" userId="86a8f506-bb1c-4964-839a-78287daf85b1" providerId="ADAL" clId="{D15DFA32-D012-4553-B229-CADD82DF19E7}" dt="2023-05-11T23:06:06.889" v="3393" actId="478"/>
          <ac:picMkLst>
            <pc:docMk/>
            <pc:sldMk cId="2714650537" sldId="2076138417"/>
            <ac:picMk id="2050" creationId="{6C124272-C7C9-8BD3-C297-03B313C676AD}"/>
          </ac:picMkLst>
        </pc:picChg>
        <pc:picChg chg="mod">
          <ac:chgData name="Eldert Grootenboer" userId="86a8f506-bb1c-4964-839a-78287daf85b1" providerId="ADAL" clId="{D15DFA32-D012-4553-B229-CADD82DF19E7}" dt="2023-05-11T23:06:06.889" v="3393" actId="478"/>
          <ac:picMkLst>
            <pc:docMk/>
            <pc:sldMk cId="2714650537" sldId="2076138417"/>
            <ac:picMk id="2052" creationId="{A91549BF-D53C-7378-0C18-DDE1D353110E}"/>
          </ac:picMkLst>
        </pc:picChg>
        <pc:picChg chg="add del mod">
          <ac:chgData name="Eldert Grootenboer" userId="86a8f506-bb1c-4964-839a-78287daf85b1" providerId="ADAL" clId="{D15DFA32-D012-4553-B229-CADD82DF19E7}" dt="2023-05-11T23:06:06.889" v="3393" actId="478"/>
          <ac:picMkLst>
            <pc:docMk/>
            <pc:sldMk cId="2714650537" sldId="2076138417"/>
            <ac:picMk id="2054" creationId="{D0BBF3D5-9DB1-37AA-85ED-AA1315AA51B9}"/>
          </ac:picMkLst>
        </pc:picChg>
        <pc:picChg chg="mod">
          <ac:chgData name="Eldert Grootenboer" userId="86a8f506-bb1c-4964-839a-78287daf85b1" providerId="ADAL" clId="{D15DFA32-D012-4553-B229-CADD82DF19E7}" dt="2023-05-11T23:06:42.555" v="3399"/>
          <ac:picMkLst>
            <pc:docMk/>
            <pc:sldMk cId="2714650537" sldId="2076138417"/>
            <ac:picMk id="2058" creationId="{A2B28051-ED0B-71BF-C7EE-75A9DC984C4F}"/>
          </ac:picMkLst>
        </pc:picChg>
        <pc:picChg chg="mod">
          <ac:chgData name="Eldert Grootenboer" userId="86a8f506-bb1c-4964-839a-78287daf85b1" providerId="ADAL" clId="{D15DFA32-D012-4553-B229-CADD82DF19E7}" dt="2023-05-11T23:06:06.889" v="3393" actId="478"/>
          <ac:picMkLst>
            <pc:docMk/>
            <pc:sldMk cId="2714650537" sldId="2076138417"/>
            <ac:picMk id="2062" creationId="{A675E851-C4A7-C087-189E-9E5A2CD5D541}"/>
          </ac:picMkLst>
        </pc:picChg>
        <pc:picChg chg="add del">
          <ac:chgData name="Eldert Grootenboer" userId="86a8f506-bb1c-4964-839a-78287daf85b1" providerId="ADAL" clId="{D15DFA32-D012-4553-B229-CADD82DF19E7}" dt="2023-05-16T00:12:49.863" v="6773"/>
          <ac:picMkLst>
            <pc:docMk/>
            <pc:sldMk cId="2714650537" sldId="2076138417"/>
            <ac:picMk id="8194" creationId="{0924DBD3-913A-C4CB-F22C-A6640BAAD9D4}"/>
          </ac:picMkLst>
        </pc:picChg>
        <pc:picChg chg="add del">
          <ac:chgData name="Eldert Grootenboer" userId="86a8f506-bb1c-4964-839a-78287daf85b1" providerId="ADAL" clId="{D15DFA32-D012-4553-B229-CADD82DF19E7}" dt="2023-05-16T00:12:49.863" v="6773"/>
          <ac:picMkLst>
            <pc:docMk/>
            <pc:sldMk cId="2714650537" sldId="2076138417"/>
            <ac:picMk id="8196" creationId="{22C42D10-671B-F5B7-F4C1-D147E721EC5A}"/>
          </ac:picMkLst>
        </pc:picChg>
        <pc:picChg chg="add del">
          <ac:chgData name="Eldert Grootenboer" userId="86a8f506-bb1c-4964-839a-78287daf85b1" providerId="ADAL" clId="{D15DFA32-D012-4553-B229-CADD82DF19E7}" dt="2023-05-16T00:12:49.863" v="6773"/>
          <ac:picMkLst>
            <pc:docMk/>
            <pc:sldMk cId="2714650537" sldId="2076138417"/>
            <ac:picMk id="8197" creationId="{6FFF0148-8776-7DA9-0F54-B4866F769970}"/>
          </ac:picMkLst>
        </pc:picChg>
        <pc:picChg chg="add del mod">
          <ac:chgData name="Eldert Grootenboer" userId="86a8f506-bb1c-4964-839a-78287daf85b1" providerId="ADAL" clId="{D15DFA32-D012-4553-B229-CADD82DF19E7}" dt="2023-05-16T00:13:10.740" v="6777" actId="478"/>
          <ac:picMkLst>
            <pc:docMk/>
            <pc:sldMk cId="2714650537" sldId="2076138417"/>
            <ac:picMk id="8199" creationId="{68590F42-4D4E-2C37-4156-512FAC53D29D}"/>
          </ac:picMkLst>
        </pc:picChg>
        <pc:picChg chg="add del mod">
          <ac:chgData name="Eldert Grootenboer" userId="86a8f506-bb1c-4964-839a-78287daf85b1" providerId="ADAL" clId="{D15DFA32-D012-4553-B229-CADD82DF19E7}" dt="2023-05-16T00:13:10.740" v="6777" actId="478"/>
          <ac:picMkLst>
            <pc:docMk/>
            <pc:sldMk cId="2714650537" sldId="2076138417"/>
            <ac:picMk id="8201" creationId="{701B7923-A863-BFD8-6CF7-D4F2DF50F694}"/>
          </ac:picMkLst>
        </pc:picChg>
        <pc:picChg chg="add del mod">
          <ac:chgData name="Eldert Grootenboer" userId="86a8f506-bb1c-4964-839a-78287daf85b1" providerId="ADAL" clId="{D15DFA32-D012-4553-B229-CADD82DF19E7}" dt="2023-05-16T00:13:10.740" v="6777" actId="478"/>
          <ac:picMkLst>
            <pc:docMk/>
            <pc:sldMk cId="2714650537" sldId="2076138417"/>
            <ac:picMk id="8202" creationId="{E762D1FD-CDE2-9EFA-C243-91FB84BCF666}"/>
          </ac:picMkLst>
        </pc:picChg>
        <pc:picChg chg="add del">
          <ac:chgData name="Eldert Grootenboer" userId="86a8f506-bb1c-4964-839a-78287daf85b1" providerId="ADAL" clId="{D15DFA32-D012-4553-B229-CADD82DF19E7}" dt="2023-05-16T00:13:13.001" v="6779"/>
          <ac:picMkLst>
            <pc:docMk/>
            <pc:sldMk cId="2714650537" sldId="2076138417"/>
            <ac:picMk id="8204" creationId="{9D31D1B6-9E52-02D1-5BC2-AB6B162B6B0D}"/>
          </ac:picMkLst>
        </pc:picChg>
        <pc:picChg chg="add del">
          <ac:chgData name="Eldert Grootenboer" userId="86a8f506-bb1c-4964-839a-78287daf85b1" providerId="ADAL" clId="{D15DFA32-D012-4553-B229-CADD82DF19E7}" dt="2023-05-16T00:13:13.001" v="6779"/>
          <ac:picMkLst>
            <pc:docMk/>
            <pc:sldMk cId="2714650537" sldId="2076138417"/>
            <ac:picMk id="8206" creationId="{F256E8F6-DBDA-CBA4-C032-E37C44F09BF2}"/>
          </ac:picMkLst>
        </pc:picChg>
        <pc:picChg chg="add del">
          <ac:chgData name="Eldert Grootenboer" userId="86a8f506-bb1c-4964-839a-78287daf85b1" providerId="ADAL" clId="{D15DFA32-D012-4553-B229-CADD82DF19E7}" dt="2023-05-16T00:13:13.001" v="6779"/>
          <ac:picMkLst>
            <pc:docMk/>
            <pc:sldMk cId="2714650537" sldId="2076138417"/>
            <ac:picMk id="8207" creationId="{E49C5D7C-0ACB-B391-BF1D-1A2F521EA51A}"/>
          </ac:picMkLst>
        </pc:picChg>
        <pc:picChg chg="add del">
          <ac:chgData name="Eldert Grootenboer" userId="86a8f506-bb1c-4964-839a-78287daf85b1" providerId="ADAL" clId="{D15DFA32-D012-4553-B229-CADD82DF19E7}" dt="2023-05-16T00:13:17.749" v="6781"/>
          <ac:picMkLst>
            <pc:docMk/>
            <pc:sldMk cId="2714650537" sldId="2076138417"/>
            <ac:picMk id="8209" creationId="{E95C3660-8A5E-19EE-B7E5-BEA86AC68047}"/>
          </ac:picMkLst>
        </pc:picChg>
        <pc:picChg chg="add del">
          <ac:chgData name="Eldert Grootenboer" userId="86a8f506-bb1c-4964-839a-78287daf85b1" providerId="ADAL" clId="{D15DFA32-D012-4553-B229-CADD82DF19E7}" dt="2023-05-16T00:13:17.749" v="6781"/>
          <ac:picMkLst>
            <pc:docMk/>
            <pc:sldMk cId="2714650537" sldId="2076138417"/>
            <ac:picMk id="8211" creationId="{B09B1BF0-9F2A-1123-5121-518EF7672EAF}"/>
          </ac:picMkLst>
        </pc:picChg>
        <pc:picChg chg="add del">
          <ac:chgData name="Eldert Grootenboer" userId="86a8f506-bb1c-4964-839a-78287daf85b1" providerId="ADAL" clId="{D15DFA32-D012-4553-B229-CADD82DF19E7}" dt="2023-05-16T00:13:17.749" v="6781"/>
          <ac:picMkLst>
            <pc:docMk/>
            <pc:sldMk cId="2714650537" sldId="2076138417"/>
            <ac:picMk id="8212" creationId="{D90071AF-CE42-4576-D3FE-42731834F36B}"/>
          </ac:picMkLst>
        </pc:picChg>
        <pc:picChg chg="add del">
          <ac:chgData name="Eldert Grootenboer" userId="86a8f506-bb1c-4964-839a-78287daf85b1" providerId="ADAL" clId="{D15DFA32-D012-4553-B229-CADD82DF19E7}" dt="2023-05-16T00:13:20.197" v="6783"/>
          <ac:picMkLst>
            <pc:docMk/>
            <pc:sldMk cId="2714650537" sldId="2076138417"/>
            <ac:picMk id="8214" creationId="{1585E177-6266-AD35-D5CA-63F472074403}"/>
          </ac:picMkLst>
        </pc:picChg>
        <pc:picChg chg="add del">
          <ac:chgData name="Eldert Grootenboer" userId="86a8f506-bb1c-4964-839a-78287daf85b1" providerId="ADAL" clId="{D15DFA32-D012-4553-B229-CADD82DF19E7}" dt="2023-05-16T00:13:20.197" v="6783"/>
          <ac:picMkLst>
            <pc:docMk/>
            <pc:sldMk cId="2714650537" sldId="2076138417"/>
            <ac:picMk id="8216" creationId="{773C9A0D-7F1A-615E-2D99-8A4F4D06E6BB}"/>
          </ac:picMkLst>
        </pc:picChg>
        <pc:picChg chg="add del">
          <ac:chgData name="Eldert Grootenboer" userId="86a8f506-bb1c-4964-839a-78287daf85b1" providerId="ADAL" clId="{D15DFA32-D012-4553-B229-CADD82DF19E7}" dt="2023-05-16T00:13:20.197" v="6783"/>
          <ac:picMkLst>
            <pc:docMk/>
            <pc:sldMk cId="2714650537" sldId="2076138417"/>
            <ac:picMk id="8217" creationId="{F180A6D3-A1B4-DA84-C4E2-804B01DD6442}"/>
          </ac:picMkLst>
        </pc:picChg>
        <pc:cxnChg chg="del mod">
          <ac:chgData name="Eldert Grootenboer" userId="86a8f506-bb1c-4964-839a-78287daf85b1" providerId="ADAL" clId="{D15DFA32-D012-4553-B229-CADD82DF19E7}" dt="2023-05-11T23:08:03.166" v="3473" actId="21"/>
          <ac:cxnSpMkLst>
            <pc:docMk/>
            <pc:sldMk cId="2714650537" sldId="2076138417"/>
            <ac:cxnSpMk id="51" creationId="{E609B104-8FD3-A135-2FE5-A1AD6CE5289D}"/>
          </ac:cxnSpMkLst>
        </pc:cxnChg>
        <pc:cxnChg chg="del mod">
          <ac:chgData name="Eldert Grootenboer" userId="86a8f506-bb1c-4964-839a-78287daf85b1" providerId="ADAL" clId="{D15DFA32-D012-4553-B229-CADD82DF19E7}" dt="2023-05-11T23:08:03.166" v="3473" actId="21"/>
          <ac:cxnSpMkLst>
            <pc:docMk/>
            <pc:sldMk cId="2714650537" sldId="2076138417"/>
            <ac:cxnSpMk id="52" creationId="{4EDCFE6A-6A5B-3993-75B1-E64CBC769ED2}"/>
          </ac:cxnSpMkLst>
        </pc:cxnChg>
        <pc:cxnChg chg="add del mod">
          <ac:chgData name="Eldert Grootenboer" userId="86a8f506-bb1c-4964-839a-78287daf85b1" providerId="ADAL" clId="{D15DFA32-D012-4553-B229-CADD82DF19E7}" dt="2023-05-16T00:12:43.797" v="6771" actId="478"/>
          <ac:cxnSpMkLst>
            <pc:docMk/>
            <pc:sldMk cId="2714650537" sldId="2076138417"/>
            <ac:cxnSpMk id="74" creationId="{20BAF5B9-9F01-03C6-35C9-225B1951CF16}"/>
          </ac:cxnSpMkLst>
        </pc:cxnChg>
        <pc:cxnChg chg="add del mod">
          <ac:chgData name="Eldert Grootenboer" userId="86a8f506-bb1c-4964-839a-78287daf85b1" providerId="ADAL" clId="{D15DFA32-D012-4553-B229-CADD82DF19E7}" dt="2023-05-16T00:12:43.797" v="6771" actId="478"/>
          <ac:cxnSpMkLst>
            <pc:docMk/>
            <pc:sldMk cId="2714650537" sldId="2076138417"/>
            <ac:cxnSpMk id="79" creationId="{53342173-5E37-52EC-280A-F6267BA2E0E5}"/>
          </ac:cxnSpMkLst>
        </pc:cxnChg>
        <pc:extLst>
          <p:ext xmlns:p="http://schemas.openxmlformats.org/presentationml/2006/main" uri="{D6D511B9-2390-475A-947B-AFAB55BFBCF1}">
            <pc226:cmChg xmlns:pc226="http://schemas.microsoft.com/office/powerpoint/2022/06/main/command" chg="mod">
              <pc226:chgData name="Eldert Grootenboer" userId="86a8f506-bb1c-4964-839a-78287daf85b1" providerId="ADAL" clId="{D15DFA32-D012-4553-B229-CADD82DF19E7}" dt="2023-05-16T00:18:34.306" v="6808"/>
              <pc2:cmMkLst xmlns:pc2="http://schemas.microsoft.com/office/powerpoint/2019/9/main/command">
                <pc:docMk/>
                <pc:sldMk cId="2714650537" sldId="2076138417"/>
                <pc2:cmMk id="{A1037EE7-0C9C-4CA8-AEA5-D0678820BAE2}"/>
              </pc2:cmMkLst>
              <pc226:cmRplyChg chg="add">
                <pc226:chgData name="Eldert Grootenboer" userId="86a8f506-bb1c-4964-839a-78287daf85b1" providerId="ADAL" clId="{D15DFA32-D012-4553-B229-CADD82DF19E7}" dt="2023-05-12T23:04:09.103" v="4329"/>
                <pc2:cmRplyMkLst xmlns:pc2="http://schemas.microsoft.com/office/powerpoint/2019/9/main/command">
                  <pc:docMk/>
                  <pc:sldMk cId="2714650537" sldId="2076138417"/>
                  <pc2:cmMk id="{A1037EE7-0C9C-4CA8-AEA5-D0678820BAE2}"/>
                  <pc2:cmRplyMk id="{F39B8945-2B2B-4620-B936-20187680BF48}"/>
                </pc2:cmRplyMkLst>
              </pc226:cmRplyChg>
              <pc226:cmRplyChg chg="add">
                <pc226:chgData name="Eldert Grootenboer" userId="86a8f506-bb1c-4964-839a-78287daf85b1" providerId="ADAL" clId="{D15DFA32-D012-4553-B229-CADD82DF19E7}" dt="2023-05-16T00:18:32.301" v="6807"/>
                <pc2:cmRplyMkLst xmlns:pc2="http://schemas.microsoft.com/office/powerpoint/2019/9/main/command">
                  <pc:docMk/>
                  <pc:sldMk cId="2714650537" sldId="2076138417"/>
                  <pc2:cmMk id="{A1037EE7-0C9C-4CA8-AEA5-D0678820BAE2}"/>
                  <pc2:cmRplyMk id="{B5621F71-1D19-41D8-BF9F-86FE868CB43E}"/>
                </pc2:cmRplyMkLst>
              </pc226:cmRplyChg>
            </pc226:cmChg>
          </p:ext>
        </pc:extLst>
      </pc:sldChg>
      <pc:sldChg chg="addSp delSp del">
        <pc:chgData name="Eldert Grootenboer" userId="86a8f506-bb1c-4964-839a-78287daf85b1" providerId="ADAL" clId="{D15DFA32-D012-4553-B229-CADD82DF19E7}" dt="2023-05-12T23:01:26.362" v="4216" actId="47"/>
        <pc:sldMkLst>
          <pc:docMk/>
          <pc:sldMk cId="141959803" sldId="2076138418"/>
        </pc:sldMkLst>
        <pc:picChg chg="add del">
          <ac:chgData name="Eldert Grootenboer" userId="86a8f506-bb1c-4964-839a-78287daf85b1" providerId="ADAL" clId="{D15DFA32-D012-4553-B229-CADD82DF19E7}" dt="2023-05-12T22:57:49.724" v="3739" actId="478"/>
          <ac:picMkLst>
            <pc:docMk/>
            <pc:sldMk cId="141959803" sldId="2076138418"/>
            <ac:picMk id="1026" creationId="{9C760A2B-38F3-F0B1-EAC7-81CDB1583349}"/>
          </ac:picMkLst>
        </pc:picChg>
      </pc:sldChg>
      <pc:sldChg chg="addSp delSp modSp new mod setBg modClrScheme chgLayout">
        <pc:chgData name="Eldert Grootenboer" userId="86a8f506-bb1c-4964-839a-78287daf85b1" providerId="ADAL" clId="{D15DFA32-D012-4553-B229-CADD82DF19E7}" dt="2023-05-15T23:39:53.277" v="6679" actId="255"/>
        <pc:sldMkLst>
          <pc:docMk/>
          <pc:sldMk cId="1285910811" sldId="2076138418"/>
        </pc:sldMkLst>
        <pc:spChg chg="mod ord">
          <ac:chgData name="Eldert Grootenboer" userId="86a8f506-bb1c-4964-839a-78287daf85b1" providerId="ADAL" clId="{D15DFA32-D012-4553-B229-CADD82DF19E7}" dt="2023-05-15T23:39:53.277" v="6679" actId="255"/>
          <ac:spMkLst>
            <pc:docMk/>
            <pc:sldMk cId="1285910811" sldId="2076138418"/>
            <ac:spMk id="2" creationId="{93DC30E8-7C08-EA64-9717-CB1C01B68883}"/>
          </ac:spMkLst>
        </pc:spChg>
        <pc:spChg chg="add del">
          <ac:chgData name="Eldert Grootenboer" userId="86a8f506-bb1c-4964-839a-78287daf85b1" providerId="ADAL" clId="{D15DFA32-D012-4553-B229-CADD82DF19E7}" dt="2023-05-15T22:55:23.610" v="6087"/>
          <ac:spMkLst>
            <pc:docMk/>
            <pc:sldMk cId="1285910811" sldId="2076138418"/>
            <ac:spMk id="3" creationId="{118C7603-9FFC-7AC6-CB05-C69BA0F15155}"/>
          </ac:spMkLst>
        </pc:spChg>
        <pc:spChg chg="add del mod ord">
          <ac:chgData name="Eldert Grootenboer" userId="86a8f506-bb1c-4964-839a-78287daf85b1" providerId="ADAL" clId="{D15DFA32-D012-4553-B229-CADD82DF19E7}" dt="2023-05-15T22:58:21.544" v="6114" actId="478"/>
          <ac:spMkLst>
            <pc:docMk/>
            <pc:sldMk cId="1285910811" sldId="2076138418"/>
            <ac:spMk id="6" creationId="{EC7DE550-FCA1-F983-FE83-D59D4676D574}"/>
          </ac:spMkLst>
        </pc:spChg>
        <pc:spChg chg="add del mod">
          <ac:chgData name="Eldert Grootenboer" userId="86a8f506-bb1c-4964-839a-78287daf85b1" providerId="ADAL" clId="{D15DFA32-D012-4553-B229-CADD82DF19E7}" dt="2023-05-15T22:56:37.057" v="6106" actId="22"/>
          <ac:spMkLst>
            <pc:docMk/>
            <pc:sldMk cId="1285910811" sldId="2076138418"/>
            <ac:spMk id="8" creationId="{32C906E9-2F9B-FB40-03F5-0F869B108FAB}"/>
          </ac:spMkLst>
        </pc:spChg>
        <pc:spChg chg="add del mod">
          <ac:chgData name="Eldert Grootenboer" userId="86a8f506-bb1c-4964-839a-78287daf85b1" providerId="ADAL" clId="{D15DFA32-D012-4553-B229-CADD82DF19E7}" dt="2023-05-15T22:59:49.131" v="6139"/>
          <ac:spMkLst>
            <pc:docMk/>
            <pc:sldMk cId="1285910811" sldId="2076138418"/>
            <ac:spMk id="10" creationId="{46049952-0563-FDB3-43DC-6186F1A8C47F}"/>
          </ac:spMkLst>
        </pc:spChg>
        <pc:spChg chg="add del mod ord">
          <ac:chgData name="Eldert Grootenboer" userId="86a8f506-bb1c-4964-839a-78287daf85b1" providerId="ADAL" clId="{D15DFA32-D012-4553-B229-CADD82DF19E7}" dt="2023-05-15T22:57:34.317" v="6110" actId="700"/>
          <ac:spMkLst>
            <pc:docMk/>
            <pc:sldMk cId="1285910811" sldId="2076138418"/>
            <ac:spMk id="12" creationId="{2D21E46C-E812-38D4-FAE9-93CDC869983C}"/>
          </ac:spMkLst>
        </pc:spChg>
        <pc:spChg chg="add mod ord">
          <ac:chgData name="Eldert Grootenboer" userId="86a8f506-bb1c-4964-839a-78287daf85b1" providerId="ADAL" clId="{D15DFA32-D012-4553-B229-CADD82DF19E7}" dt="2023-05-15T23:39:35.750" v="6675" actId="403"/>
          <ac:spMkLst>
            <pc:docMk/>
            <pc:sldMk cId="1285910811" sldId="2076138418"/>
            <ac:spMk id="13" creationId="{4137216B-1329-D211-E03B-5FB6BB0E515A}"/>
          </ac:spMkLst>
        </pc:spChg>
        <pc:spChg chg="add del mod ord">
          <ac:chgData name="Eldert Grootenboer" userId="86a8f506-bb1c-4964-839a-78287daf85b1" providerId="ADAL" clId="{D15DFA32-D012-4553-B229-CADD82DF19E7}" dt="2023-05-15T22:58:26.271" v="6117"/>
          <ac:spMkLst>
            <pc:docMk/>
            <pc:sldMk cId="1285910811" sldId="2076138418"/>
            <ac:spMk id="14" creationId="{74C871E9-67FF-C672-5F9D-F8752FA9D8DC}"/>
          </ac:spMkLst>
        </pc:spChg>
        <pc:spChg chg="add del mod">
          <ac:chgData name="Eldert Grootenboer" userId="86a8f506-bb1c-4964-839a-78287daf85b1" providerId="ADAL" clId="{D15DFA32-D012-4553-B229-CADD82DF19E7}" dt="2023-05-15T22:59:19.927" v="6127"/>
          <ac:spMkLst>
            <pc:docMk/>
            <pc:sldMk cId="1285910811" sldId="2076138418"/>
            <ac:spMk id="18" creationId="{3EC1D8CA-2697-4190-BE7B-82FD2298B129}"/>
          </ac:spMkLst>
        </pc:spChg>
        <pc:spChg chg="add del mod">
          <ac:chgData name="Eldert Grootenboer" userId="86a8f506-bb1c-4964-839a-78287daf85b1" providerId="ADAL" clId="{D15DFA32-D012-4553-B229-CADD82DF19E7}" dt="2023-05-15T22:59:35.262" v="6134"/>
          <ac:spMkLst>
            <pc:docMk/>
            <pc:sldMk cId="1285910811" sldId="2076138418"/>
            <ac:spMk id="21" creationId="{ABE6EAC5-C835-0479-9D74-64E469739F43}"/>
          </ac:spMkLst>
        </pc:spChg>
        <pc:spChg chg="add del mod">
          <ac:chgData name="Eldert Grootenboer" userId="86a8f506-bb1c-4964-839a-78287daf85b1" providerId="ADAL" clId="{D15DFA32-D012-4553-B229-CADD82DF19E7}" dt="2023-05-15T23:01:05.134" v="6178"/>
          <ac:spMkLst>
            <pc:docMk/>
            <pc:sldMk cId="1285910811" sldId="2076138418"/>
            <ac:spMk id="24" creationId="{6B6DC8B9-63D8-6B23-C696-5CB869BB6318}"/>
          </ac:spMkLst>
        </pc:spChg>
        <pc:spChg chg="add del mod">
          <ac:chgData name="Eldert Grootenboer" userId="86a8f506-bb1c-4964-839a-78287daf85b1" providerId="ADAL" clId="{D15DFA32-D012-4553-B229-CADD82DF19E7}" dt="2023-05-15T23:01:38.303" v="6187"/>
          <ac:spMkLst>
            <pc:docMk/>
            <pc:sldMk cId="1285910811" sldId="2076138418"/>
            <ac:spMk id="28" creationId="{EF059312-0980-B65E-DEED-E05CB1B1AB92}"/>
          </ac:spMkLst>
        </pc:spChg>
        <pc:spChg chg="add del mod">
          <ac:chgData name="Eldert Grootenboer" userId="86a8f506-bb1c-4964-839a-78287daf85b1" providerId="ADAL" clId="{D15DFA32-D012-4553-B229-CADD82DF19E7}" dt="2023-05-15T23:14:35.976" v="6289"/>
          <ac:spMkLst>
            <pc:docMk/>
            <pc:sldMk cId="1285910811" sldId="2076138418"/>
            <ac:spMk id="31" creationId="{99C1DAB7-4AF7-F90D-7165-29410A1720BA}"/>
          </ac:spMkLst>
        </pc:spChg>
        <pc:spChg chg="add del">
          <ac:chgData name="Eldert Grootenboer" userId="86a8f506-bb1c-4964-839a-78287daf85b1" providerId="ADAL" clId="{D15DFA32-D012-4553-B229-CADD82DF19E7}" dt="2023-05-15T23:01:30.217" v="6183" actId="26606"/>
          <ac:spMkLst>
            <pc:docMk/>
            <pc:sldMk cId="1285910811" sldId="2076138418"/>
            <ac:spMk id="34" creationId="{C4285719-470E-454C-AF62-8323075F1F5B}"/>
          </ac:spMkLst>
        </pc:spChg>
        <pc:spChg chg="add del">
          <ac:chgData name="Eldert Grootenboer" userId="86a8f506-bb1c-4964-839a-78287daf85b1" providerId="ADAL" clId="{D15DFA32-D012-4553-B229-CADD82DF19E7}" dt="2023-05-15T23:01:30.217" v="6183" actId="26606"/>
          <ac:spMkLst>
            <pc:docMk/>
            <pc:sldMk cId="1285910811" sldId="2076138418"/>
            <ac:spMk id="36" creationId="{CD9FE4EF-C4D8-49A0-B2FF-81D8DB7D8A24}"/>
          </ac:spMkLst>
        </pc:spChg>
        <pc:spChg chg="add del mod">
          <ac:chgData name="Eldert Grootenboer" userId="86a8f506-bb1c-4964-839a-78287daf85b1" providerId="ADAL" clId="{D15DFA32-D012-4553-B229-CADD82DF19E7}" dt="2023-05-15T23:14:51.699" v="6299"/>
          <ac:spMkLst>
            <pc:docMk/>
            <pc:sldMk cId="1285910811" sldId="2076138418"/>
            <ac:spMk id="37" creationId="{0D3A7CE1-EF57-4E9B-5F02-36AC1A9BECE5}"/>
          </ac:spMkLst>
        </pc:spChg>
        <pc:spChg chg="add del">
          <ac:chgData name="Eldert Grootenboer" userId="86a8f506-bb1c-4964-839a-78287daf85b1" providerId="ADAL" clId="{D15DFA32-D012-4553-B229-CADD82DF19E7}" dt="2023-05-15T23:01:30.217" v="6183" actId="26606"/>
          <ac:spMkLst>
            <pc:docMk/>
            <pc:sldMk cId="1285910811" sldId="2076138418"/>
            <ac:spMk id="38" creationId="{4300840D-0A0B-4512-BACA-B439D5B9C57C}"/>
          </ac:spMkLst>
        </pc:spChg>
        <pc:spChg chg="add del">
          <ac:chgData name="Eldert Grootenboer" userId="86a8f506-bb1c-4964-839a-78287daf85b1" providerId="ADAL" clId="{D15DFA32-D012-4553-B229-CADD82DF19E7}" dt="2023-05-15T23:01:30.217" v="6183" actId="26606"/>
          <ac:spMkLst>
            <pc:docMk/>
            <pc:sldMk cId="1285910811" sldId="2076138418"/>
            <ac:spMk id="40" creationId="{D2B78728-A580-49A7-84F9-6EF6F583ADE0}"/>
          </ac:spMkLst>
        </pc:spChg>
        <pc:spChg chg="add del">
          <ac:chgData name="Eldert Grootenboer" userId="86a8f506-bb1c-4964-839a-78287daf85b1" providerId="ADAL" clId="{D15DFA32-D012-4553-B229-CADD82DF19E7}" dt="2023-05-15T23:01:30.217" v="6183" actId="26606"/>
          <ac:spMkLst>
            <pc:docMk/>
            <pc:sldMk cId="1285910811" sldId="2076138418"/>
            <ac:spMk id="42" creationId="{38FAA1A1-D861-433F-88FA-1E9D6FD31D11}"/>
          </ac:spMkLst>
        </pc:spChg>
        <pc:spChg chg="add del">
          <ac:chgData name="Eldert Grootenboer" userId="86a8f506-bb1c-4964-839a-78287daf85b1" providerId="ADAL" clId="{D15DFA32-D012-4553-B229-CADD82DF19E7}" dt="2023-05-15T23:01:30.217" v="6183" actId="26606"/>
          <ac:spMkLst>
            <pc:docMk/>
            <pc:sldMk cId="1285910811" sldId="2076138418"/>
            <ac:spMk id="44" creationId="{8D71EDA1-87BF-4D5D-AB79-F346FD19278A}"/>
          </ac:spMkLst>
        </pc:spChg>
        <pc:spChg chg="add del mod">
          <ac:chgData name="Eldert Grootenboer" userId="86a8f506-bb1c-4964-839a-78287daf85b1" providerId="ADAL" clId="{D15DFA32-D012-4553-B229-CADD82DF19E7}" dt="2023-05-15T23:34:52.619" v="6604"/>
          <ac:spMkLst>
            <pc:docMk/>
            <pc:sldMk cId="1285910811" sldId="2076138418"/>
            <ac:spMk id="45" creationId="{A7F02BB2-D8E1-F7BE-EF44-C5343D1D55DC}"/>
          </ac:spMkLst>
        </pc:spChg>
        <pc:spChg chg="add del">
          <ac:chgData name="Eldert Grootenboer" userId="86a8f506-bb1c-4964-839a-78287daf85b1" providerId="ADAL" clId="{D15DFA32-D012-4553-B229-CADD82DF19E7}" dt="2023-05-15T23:01:36.825" v="6185" actId="26606"/>
          <ac:spMkLst>
            <pc:docMk/>
            <pc:sldMk cId="1285910811" sldId="2076138418"/>
            <ac:spMk id="46" creationId="{12609869-9E80-471B-A487-A53288E0E791}"/>
          </ac:spMkLst>
        </pc:spChg>
        <pc:spChg chg="add del">
          <ac:chgData name="Eldert Grootenboer" userId="86a8f506-bb1c-4964-839a-78287daf85b1" providerId="ADAL" clId="{D15DFA32-D012-4553-B229-CADD82DF19E7}" dt="2023-05-15T23:01:36.825" v="6185" actId="26606"/>
          <ac:spMkLst>
            <pc:docMk/>
            <pc:sldMk cId="1285910811" sldId="2076138418"/>
            <ac:spMk id="47" creationId="{7004738A-9D34-43E8-97D2-CA0EED4F8BE0}"/>
          </ac:spMkLst>
        </pc:spChg>
        <pc:spChg chg="add del">
          <ac:chgData name="Eldert Grootenboer" userId="86a8f506-bb1c-4964-839a-78287daf85b1" providerId="ADAL" clId="{D15DFA32-D012-4553-B229-CADD82DF19E7}" dt="2023-05-15T23:01:36.825" v="6185" actId="26606"/>
          <ac:spMkLst>
            <pc:docMk/>
            <pc:sldMk cId="1285910811" sldId="2076138418"/>
            <ac:spMk id="48" creationId="{B8B8D07F-F13E-443E-BA68-2D26672D76B9}"/>
          </ac:spMkLst>
        </pc:spChg>
        <pc:spChg chg="add del">
          <ac:chgData name="Eldert Grootenboer" userId="86a8f506-bb1c-4964-839a-78287daf85b1" providerId="ADAL" clId="{D15DFA32-D012-4553-B229-CADD82DF19E7}" dt="2023-05-15T23:01:36.825" v="6185" actId="26606"/>
          <ac:spMkLst>
            <pc:docMk/>
            <pc:sldMk cId="1285910811" sldId="2076138418"/>
            <ac:spMk id="49" creationId="{2813A4FA-24A5-41ED-A534-3807D1B2F344}"/>
          </ac:spMkLst>
        </pc:spChg>
        <pc:spChg chg="add del">
          <ac:chgData name="Eldert Grootenboer" userId="86a8f506-bb1c-4964-839a-78287daf85b1" providerId="ADAL" clId="{D15DFA32-D012-4553-B229-CADD82DF19E7}" dt="2023-05-15T23:01:36.825" v="6185" actId="26606"/>
          <ac:spMkLst>
            <pc:docMk/>
            <pc:sldMk cId="1285910811" sldId="2076138418"/>
            <ac:spMk id="50" creationId="{C3944F27-CA70-4E84-A51A-E6BF89558979}"/>
          </ac:spMkLst>
        </pc:spChg>
        <pc:spChg chg="add del">
          <ac:chgData name="Eldert Grootenboer" userId="86a8f506-bb1c-4964-839a-78287daf85b1" providerId="ADAL" clId="{D15DFA32-D012-4553-B229-CADD82DF19E7}" dt="2023-05-15T23:37:05.096" v="6627" actId="26606"/>
          <ac:spMkLst>
            <pc:docMk/>
            <pc:sldMk cId="1285910811" sldId="2076138418"/>
            <ac:spMk id="53" creationId="{90D01200-0224-43C5-AB38-FB4D16B73FB7}"/>
          </ac:spMkLst>
        </pc:spChg>
        <pc:spChg chg="add del">
          <ac:chgData name="Eldert Grootenboer" userId="86a8f506-bb1c-4964-839a-78287daf85b1" providerId="ADAL" clId="{D15DFA32-D012-4553-B229-CADD82DF19E7}" dt="2023-05-15T23:37:05.096" v="6627" actId="26606"/>
          <ac:spMkLst>
            <pc:docMk/>
            <pc:sldMk cId="1285910811" sldId="2076138418"/>
            <ac:spMk id="54" creationId="{728A44A4-A002-4A88-9FC9-1D0566C97A47}"/>
          </ac:spMkLst>
        </pc:spChg>
        <pc:spChg chg="add del">
          <ac:chgData name="Eldert Grootenboer" userId="86a8f506-bb1c-4964-839a-78287daf85b1" providerId="ADAL" clId="{D15DFA32-D012-4553-B229-CADD82DF19E7}" dt="2023-05-15T23:37:05.096" v="6627" actId="26606"/>
          <ac:spMkLst>
            <pc:docMk/>
            <pc:sldMk cId="1285910811" sldId="2076138418"/>
            <ac:spMk id="55" creationId="{3E7D5C7B-DD16-401B-85CE-4AAA2A4F5136}"/>
          </ac:spMkLst>
        </pc:spChg>
        <pc:spChg chg="add del">
          <ac:chgData name="Eldert Grootenboer" userId="86a8f506-bb1c-4964-839a-78287daf85b1" providerId="ADAL" clId="{D15DFA32-D012-4553-B229-CADD82DF19E7}" dt="2023-05-15T23:36:00.730" v="6612" actId="26606"/>
          <ac:spMkLst>
            <pc:docMk/>
            <pc:sldMk cId="1285910811" sldId="2076138418"/>
            <ac:spMk id="56" creationId="{90D01200-0224-43C5-AB38-FB4D16B73FB7}"/>
          </ac:spMkLst>
        </pc:spChg>
        <pc:spChg chg="add">
          <ac:chgData name="Eldert Grootenboer" userId="86a8f506-bb1c-4964-839a-78287daf85b1" providerId="ADAL" clId="{D15DFA32-D012-4553-B229-CADD82DF19E7}" dt="2023-05-15T23:37:05.096" v="6627" actId="26606"/>
          <ac:spMkLst>
            <pc:docMk/>
            <pc:sldMk cId="1285910811" sldId="2076138418"/>
            <ac:spMk id="57" creationId="{8D1AA55E-40D5-461B-A5A8-4AE8AAB71B08}"/>
          </ac:spMkLst>
        </pc:spChg>
        <pc:spChg chg="add del">
          <ac:chgData name="Eldert Grootenboer" userId="86a8f506-bb1c-4964-839a-78287daf85b1" providerId="ADAL" clId="{D15DFA32-D012-4553-B229-CADD82DF19E7}" dt="2023-05-15T23:36:00.730" v="6612" actId="26606"/>
          <ac:spMkLst>
            <pc:docMk/>
            <pc:sldMk cId="1285910811" sldId="2076138418"/>
            <ac:spMk id="58" creationId="{728A44A4-A002-4A88-9FC9-1D0566C97A47}"/>
          </ac:spMkLst>
        </pc:spChg>
        <pc:spChg chg="add del">
          <ac:chgData name="Eldert Grootenboer" userId="86a8f506-bb1c-4964-839a-78287daf85b1" providerId="ADAL" clId="{D15DFA32-D012-4553-B229-CADD82DF19E7}" dt="2023-05-15T23:36:00.730" v="6612" actId="26606"/>
          <ac:spMkLst>
            <pc:docMk/>
            <pc:sldMk cId="1285910811" sldId="2076138418"/>
            <ac:spMk id="60" creationId="{3E7D5C7B-DD16-401B-85CE-4AAA2A4F5136}"/>
          </ac:spMkLst>
        </pc:spChg>
        <pc:spChg chg="add">
          <ac:chgData name="Eldert Grootenboer" userId="86a8f506-bb1c-4964-839a-78287daf85b1" providerId="ADAL" clId="{D15DFA32-D012-4553-B229-CADD82DF19E7}" dt="2023-05-15T23:37:05.096" v="6627" actId="26606"/>
          <ac:spMkLst>
            <pc:docMk/>
            <pc:sldMk cId="1285910811" sldId="2076138418"/>
            <ac:spMk id="61" creationId="{6CB927A4-E432-4310-9CD5-E89FF5063179}"/>
          </ac:spMkLst>
        </pc:spChg>
        <pc:spChg chg="add del">
          <ac:chgData name="Eldert Grootenboer" userId="86a8f506-bb1c-4964-839a-78287daf85b1" providerId="ADAL" clId="{D15DFA32-D012-4553-B229-CADD82DF19E7}" dt="2023-05-15T23:36:07.155" v="6614" actId="26606"/>
          <ac:spMkLst>
            <pc:docMk/>
            <pc:sldMk cId="1285910811" sldId="2076138418"/>
            <ac:spMk id="62" creationId="{E3020543-B24B-4EC4-8FFC-8DD88EEA91A8}"/>
          </ac:spMkLst>
        </pc:spChg>
        <pc:spChg chg="add del">
          <ac:chgData name="Eldert Grootenboer" userId="86a8f506-bb1c-4964-839a-78287daf85b1" providerId="ADAL" clId="{D15DFA32-D012-4553-B229-CADD82DF19E7}" dt="2023-05-15T23:36:07.155" v="6614" actId="26606"/>
          <ac:spMkLst>
            <pc:docMk/>
            <pc:sldMk cId="1285910811" sldId="2076138418"/>
            <ac:spMk id="63" creationId="{8D1AA55E-40D5-461B-A5A8-4AE8AAB71B08}"/>
          </ac:spMkLst>
        </pc:spChg>
        <pc:spChg chg="add del">
          <ac:chgData name="Eldert Grootenboer" userId="86a8f506-bb1c-4964-839a-78287daf85b1" providerId="ADAL" clId="{D15DFA32-D012-4553-B229-CADD82DF19E7}" dt="2023-05-15T23:36:07.155" v="6614" actId="26606"/>
          <ac:spMkLst>
            <pc:docMk/>
            <pc:sldMk cId="1285910811" sldId="2076138418"/>
            <ac:spMk id="65" creationId="{6CB927A4-E432-4310-9CD5-E89FF5063179}"/>
          </ac:spMkLst>
        </pc:spChg>
        <pc:spChg chg="add">
          <ac:chgData name="Eldert Grootenboer" userId="86a8f506-bb1c-4964-839a-78287daf85b1" providerId="ADAL" clId="{D15DFA32-D012-4553-B229-CADD82DF19E7}" dt="2023-05-15T23:37:05.096" v="6627" actId="26606"/>
          <ac:spMkLst>
            <pc:docMk/>
            <pc:sldMk cId="1285910811" sldId="2076138418"/>
            <ac:spMk id="66" creationId="{E3020543-B24B-4EC4-8FFC-8DD88EEA91A8}"/>
          </ac:spMkLst>
        </pc:spChg>
        <pc:spChg chg="add del">
          <ac:chgData name="Eldert Grootenboer" userId="86a8f506-bb1c-4964-839a-78287daf85b1" providerId="ADAL" clId="{D15DFA32-D012-4553-B229-CADD82DF19E7}" dt="2023-05-15T23:36:16.957" v="6616" actId="26606"/>
          <ac:spMkLst>
            <pc:docMk/>
            <pc:sldMk cId="1285910811" sldId="2076138418"/>
            <ac:spMk id="67" creationId="{0E3596DD-156A-473E-9BB3-C6A29F7574E9}"/>
          </ac:spMkLst>
        </pc:spChg>
        <pc:spChg chg="add del">
          <ac:chgData name="Eldert Grootenboer" userId="86a8f506-bb1c-4964-839a-78287daf85b1" providerId="ADAL" clId="{D15DFA32-D012-4553-B229-CADD82DF19E7}" dt="2023-05-15T23:36:16.957" v="6616" actId="26606"/>
          <ac:spMkLst>
            <pc:docMk/>
            <pc:sldMk cId="1285910811" sldId="2076138418"/>
            <ac:spMk id="68" creationId="{2C46C4D6-C474-4E92-B52E-944C1118F7B6}"/>
          </ac:spMkLst>
        </pc:spChg>
        <pc:graphicFrameChg chg="add del mod">
          <ac:chgData name="Eldert Grootenboer" userId="86a8f506-bb1c-4964-839a-78287daf85b1" providerId="ADAL" clId="{D15DFA32-D012-4553-B229-CADD82DF19E7}" dt="2023-05-15T22:55:23.297" v="6086"/>
          <ac:graphicFrameMkLst>
            <pc:docMk/>
            <pc:sldMk cId="1285910811" sldId="2076138418"/>
            <ac:graphicFrameMk id="4" creationId="{DA543537-7649-DB28-33DD-F069ED0D2D22}"/>
          </ac:graphicFrameMkLst>
        </pc:graphicFrameChg>
        <pc:graphicFrameChg chg="add del mod modGraphic">
          <ac:chgData name="Eldert Grootenboer" userId="86a8f506-bb1c-4964-839a-78287daf85b1" providerId="ADAL" clId="{D15DFA32-D012-4553-B229-CADD82DF19E7}" dt="2023-05-15T22:57:26.344" v="6109" actId="478"/>
          <ac:graphicFrameMkLst>
            <pc:docMk/>
            <pc:sldMk cId="1285910811" sldId="2076138418"/>
            <ac:graphicFrameMk id="5" creationId="{FE674543-6283-EA09-0EB3-4DF54242B382}"/>
          </ac:graphicFrameMkLst>
        </pc:graphicFrameChg>
        <pc:graphicFrameChg chg="add del mod">
          <ac:chgData name="Eldert Grootenboer" userId="86a8f506-bb1c-4964-839a-78287daf85b1" providerId="ADAL" clId="{D15DFA32-D012-4553-B229-CADD82DF19E7}" dt="2023-05-15T22:58:26.166" v="6116"/>
          <ac:graphicFrameMkLst>
            <pc:docMk/>
            <pc:sldMk cId="1285910811" sldId="2076138418"/>
            <ac:graphicFrameMk id="15" creationId="{C5AAC320-D8A5-0C1B-36AC-8FB8D88FE63B}"/>
          </ac:graphicFrameMkLst>
        </pc:graphicFrameChg>
        <pc:graphicFrameChg chg="add del mod modGraphic">
          <ac:chgData name="Eldert Grootenboer" userId="86a8f506-bb1c-4964-839a-78287daf85b1" providerId="ADAL" clId="{D15DFA32-D012-4553-B229-CADD82DF19E7}" dt="2023-05-15T22:59:18.647" v="6126" actId="21"/>
          <ac:graphicFrameMkLst>
            <pc:docMk/>
            <pc:sldMk cId="1285910811" sldId="2076138418"/>
            <ac:graphicFrameMk id="16" creationId="{84980A71-FA6B-E82F-4E39-9D6541705181}"/>
          </ac:graphicFrameMkLst>
        </pc:graphicFrameChg>
        <pc:graphicFrameChg chg="add del mod modGraphic">
          <ac:chgData name="Eldert Grootenboer" userId="86a8f506-bb1c-4964-839a-78287daf85b1" providerId="ADAL" clId="{D15DFA32-D012-4553-B229-CADD82DF19E7}" dt="2023-05-15T22:59:34.157" v="6133" actId="21"/>
          <ac:graphicFrameMkLst>
            <pc:docMk/>
            <pc:sldMk cId="1285910811" sldId="2076138418"/>
            <ac:graphicFrameMk id="19" creationId="{9A9D19CD-60C2-F34C-9983-6D5E286C2AF7}"/>
          </ac:graphicFrameMkLst>
        </pc:graphicFrameChg>
        <pc:graphicFrameChg chg="add del mod modGraphic">
          <ac:chgData name="Eldert Grootenboer" userId="86a8f506-bb1c-4964-839a-78287daf85b1" providerId="ADAL" clId="{D15DFA32-D012-4553-B229-CADD82DF19E7}" dt="2023-05-15T23:01:01.605" v="6175" actId="21"/>
          <ac:graphicFrameMkLst>
            <pc:docMk/>
            <pc:sldMk cId="1285910811" sldId="2076138418"/>
            <ac:graphicFrameMk id="22" creationId="{2B7ED553-A0C7-1A09-9D5D-F3BBE9795258}"/>
          </ac:graphicFrameMkLst>
        </pc:graphicFrameChg>
        <pc:graphicFrameChg chg="add del mod">
          <ac:chgData name="Eldert Grootenboer" userId="86a8f506-bb1c-4964-839a-78287daf85b1" providerId="ADAL" clId="{D15DFA32-D012-4553-B229-CADD82DF19E7}" dt="2023-05-15T23:01:05.081" v="6177"/>
          <ac:graphicFrameMkLst>
            <pc:docMk/>
            <pc:sldMk cId="1285910811" sldId="2076138418"/>
            <ac:graphicFrameMk id="25" creationId="{8292E81F-F4E7-E88B-2E68-07334EE65778}"/>
          </ac:graphicFrameMkLst>
        </pc:graphicFrameChg>
        <pc:graphicFrameChg chg="add del mod">
          <ac:chgData name="Eldert Grootenboer" userId="86a8f506-bb1c-4964-839a-78287daf85b1" providerId="ADAL" clId="{D15DFA32-D012-4553-B229-CADD82DF19E7}" dt="2023-05-15T23:14:35.840" v="6288"/>
          <ac:graphicFrameMkLst>
            <pc:docMk/>
            <pc:sldMk cId="1285910811" sldId="2076138418"/>
            <ac:graphicFrameMk id="32" creationId="{EEB2A10B-4F2D-DDFC-9629-DA92997456B9}"/>
          </ac:graphicFrameMkLst>
        </pc:graphicFrameChg>
        <pc:graphicFrameChg chg="add del mod modGraphic">
          <ac:chgData name="Eldert Grootenboer" userId="86a8f506-bb1c-4964-839a-78287daf85b1" providerId="ADAL" clId="{D15DFA32-D012-4553-B229-CADD82DF19E7}" dt="2023-05-15T23:14:48.403" v="6296" actId="21"/>
          <ac:graphicFrameMkLst>
            <pc:docMk/>
            <pc:sldMk cId="1285910811" sldId="2076138418"/>
            <ac:graphicFrameMk id="33" creationId="{21B16122-21D1-71FA-C044-FF7264F9C610}"/>
          </ac:graphicFrameMkLst>
        </pc:graphicFrameChg>
        <pc:graphicFrameChg chg="add del mod">
          <ac:chgData name="Eldert Grootenboer" userId="86a8f506-bb1c-4964-839a-78287daf85b1" providerId="ADAL" clId="{D15DFA32-D012-4553-B229-CADD82DF19E7}" dt="2023-05-15T23:14:51.638" v="6298"/>
          <ac:graphicFrameMkLst>
            <pc:docMk/>
            <pc:sldMk cId="1285910811" sldId="2076138418"/>
            <ac:graphicFrameMk id="39" creationId="{E048668B-6398-1066-858A-2A96330EBB39}"/>
          </ac:graphicFrameMkLst>
        </pc:graphicFrameChg>
        <pc:picChg chg="add del mod">
          <ac:chgData name="Eldert Grootenboer" userId="86a8f506-bb1c-4964-839a-78287daf85b1" providerId="ADAL" clId="{D15DFA32-D012-4553-B229-CADD82DF19E7}" dt="2023-05-15T23:01:10.329" v="6180" actId="21"/>
          <ac:picMkLst>
            <pc:docMk/>
            <pc:sldMk cId="1285910811" sldId="2076138418"/>
            <ac:picMk id="26" creationId="{4E4F338D-B27A-3B60-804E-01FCC16FA2F3}"/>
          </ac:picMkLst>
        </pc:picChg>
        <pc:picChg chg="add del mod ord">
          <ac:chgData name="Eldert Grootenboer" userId="86a8f506-bb1c-4964-839a-78287daf85b1" providerId="ADAL" clId="{D15DFA32-D012-4553-B229-CADD82DF19E7}" dt="2023-05-15T23:13:05.152" v="6280" actId="478"/>
          <ac:picMkLst>
            <pc:docMk/>
            <pc:sldMk cId="1285910811" sldId="2076138418"/>
            <ac:picMk id="29" creationId="{81B0F05A-A28F-3367-A2A9-ACF637FA8FCE}"/>
          </ac:picMkLst>
        </pc:picChg>
        <pc:picChg chg="add del mod">
          <ac:chgData name="Eldert Grootenboer" userId="86a8f506-bb1c-4964-839a-78287daf85b1" providerId="ADAL" clId="{D15DFA32-D012-4553-B229-CADD82DF19E7}" dt="2023-05-15T23:34:50.969" v="6603" actId="21"/>
          <ac:picMkLst>
            <pc:docMk/>
            <pc:sldMk cId="1285910811" sldId="2076138418"/>
            <ac:picMk id="41" creationId="{76F0E429-970A-AE92-402F-F07096D33FF6}"/>
          </ac:picMkLst>
        </pc:picChg>
        <pc:picChg chg="add mod">
          <ac:chgData name="Eldert Grootenboer" userId="86a8f506-bb1c-4964-839a-78287daf85b1" providerId="ADAL" clId="{D15DFA32-D012-4553-B229-CADD82DF19E7}" dt="2023-05-15T23:37:05.096" v="6627" actId="26606"/>
          <ac:picMkLst>
            <pc:docMk/>
            <pc:sldMk cId="1285910811" sldId="2076138418"/>
            <ac:picMk id="51" creationId="{6581C86A-8395-F408-5D06-2AB185B8C914}"/>
          </ac:picMkLst>
        </pc:picChg>
        <pc:cxnChg chg="add">
          <ac:chgData name="Eldert Grootenboer" userId="86a8f506-bb1c-4964-839a-78287daf85b1" providerId="ADAL" clId="{D15DFA32-D012-4553-B229-CADD82DF19E7}" dt="2023-05-15T23:37:05.096" v="6627" actId="26606"/>
          <ac:cxnSpMkLst>
            <pc:docMk/>
            <pc:sldMk cId="1285910811" sldId="2076138418"/>
            <ac:cxnSpMk id="59" creationId="{7EB498BD-8089-4626-91EA-4978EBEF535E}"/>
          </ac:cxnSpMkLst>
        </pc:cxnChg>
        <pc:cxnChg chg="add del">
          <ac:chgData name="Eldert Grootenboer" userId="86a8f506-bb1c-4964-839a-78287daf85b1" providerId="ADAL" clId="{D15DFA32-D012-4553-B229-CADD82DF19E7}" dt="2023-05-15T23:36:07.155" v="6614" actId="26606"/>
          <ac:cxnSpMkLst>
            <pc:docMk/>
            <pc:sldMk cId="1285910811" sldId="2076138418"/>
            <ac:cxnSpMk id="64" creationId="{7EB498BD-8089-4626-91EA-4978EBEF535E}"/>
          </ac:cxnSpMkLst>
        </pc:cxnChg>
      </pc:sldChg>
      <pc:sldChg chg="delSp add del mod">
        <pc:chgData name="Eldert Grootenboer" userId="86a8f506-bb1c-4964-839a-78287daf85b1" providerId="ADAL" clId="{D15DFA32-D012-4553-B229-CADD82DF19E7}" dt="2023-05-11T23:23:24.241" v="3648" actId="47"/>
        <pc:sldMkLst>
          <pc:docMk/>
          <pc:sldMk cId="3260503953" sldId="2076138418"/>
        </pc:sldMkLst>
        <pc:picChg chg="del">
          <ac:chgData name="Eldert Grootenboer" userId="86a8f506-bb1c-4964-839a-78287daf85b1" providerId="ADAL" clId="{D15DFA32-D012-4553-B229-CADD82DF19E7}" dt="2023-05-11T23:22:29.789" v="3622" actId="21"/>
          <ac:picMkLst>
            <pc:docMk/>
            <pc:sldMk cId="3260503953" sldId="2076138418"/>
            <ac:picMk id="3" creationId="{D321E274-4B6F-48B2-B8D7-2F13AF215B96}"/>
          </ac:picMkLst>
        </pc:picChg>
        <pc:picChg chg="del">
          <ac:chgData name="Eldert Grootenboer" userId="86a8f506-bb1c-4964-839a-78287daf85b1" providerId="ADAL" clId="{D15DFA32-D012-4553-B229-CADD82DF19E7}" dt="2023-05-11T23:22:29.789" v="3622" actId="21"/>
          <ac:picMkLst>
            <pc:docMk/>
            <pc:sldMk cId="3260503953" sldId="2076138418"/>
            <ac:picMk id="6" creationId="{0D482D22-412C-4753-8699-B06BAA3BCC27}"/>
          </ac:picMkLst>
        </pc:picChg>
        <pc:picChg chg="del">
          <ac:chgData name="Eldert Grootenboer" userId="86a8f506-bb1c-4964-839a-78287daf85b1" providerId="ADAL" clId="{D15DFA32-D012-4553-B229-CADD82DF19E7}" dt="2023-05-11T23:22:29.789" v="3622" actId="21"/>
          <ac:picMkLst>
            <pc:docMk/>
            <pc:sldMk cId="3260503953" sldId="2076138418"/>
            <ac:picMk id="11" creationId="{8F57737D-3AE5-4113-8B7A-6D8AFEA6E254}"/>
          </ac:picMkLst>
        </pc:picChg>
        <pc:picChg chg="del">
          <ac:chgData name="Eldert Grootenboer" userId="86a8f506-bb1c-4964-839a-78287daf85b1" providerId="ADAL" clId="{D15DFA32-D012-4553-B229-CADD82DF19E7}" dt="2023-05-11T23:22:29.789" v="3622" actId="21"/>
          <ac:picMkLst>
            <pc:docMk/>
            <pc:sldMk cId="3260503953" sldId="2076138418"/>
            <ac:picMk id="12" creationId="{76A8AD87-98EE-1F70-85CD-EBDF422AAAF2}"/>
          </ac:picMkLst>
        </pc:picChg>
        <pc:picChg chg="del">
          <ac:chgData name="Eldert Grootenboer" userId="86a8f506-bb1c-4964-839a-78287daf85b1" providerId="ADAL" clId="{D15DFA32-D012-4553-B229-CADD82DF19E7}" dt="2023-05-11T23:22:29.789" v="3622" actId="21"/>
          <ac:picMkLst>
            <pc:docMk/>
            <pc:sldMk cId="3260503953" sldId="2076138418"/>
            <ac:picMk id="14" creationId="{A80EF026-D94E-4865-9984-F26F22878375}"/>
          </ac:picMkLst>
        </pc:picChg>
      </pc:sldChg>
      <pc:sldChg chg="addSp delSp modSp new mod setBg modClrScheme chgLayout">
        <pc:chgData name="Eldert Grootenboer" userId="86a8f506-bb1c-4964-839a-78287daf85b1" providerId="ADAL" clId="{D15DFA32-D012-4553-B229-CADD82DF19E7}" dt="2023-05-15T23:39:58.785" v="6680" actId="255"/>
        <pc:sldMkLst>
          <pc:docMk/>
          <pc:sldMk cId="3314194447" sldId="2076138419"/>
        </pc:sldMkLst>
        <pc:spChg chg="mod ord">
          <ac:chgData name="Eldert Grootenboer" userId="86a8f506-bb1c-4964-839a-78287daf85b1" providerId="ADAL" clId="{D15DFA32-D012-4553-B229-CADD82DF19E7}" dt="2023-05-15T23:39:58.785" v="6680" actId="255"/>
          <ac:spMkLst>
            <pc:docMk/>
            <pc:sldMk cId="3314194447" sldId="2076138419"/>
            <ac:spMk id="2" creationId="{1F1880D9-7B8B-12AD-D76B-D90E0F7A8CA3}"/>
          </ac:spMkLst>
        </pc:spChg>
        <pc:spChg chg="del mod ord">
          <ac:chgData name="Eldert Grootenboer" userId="86a8f506-bb1c-4964-839a-78287daf85b1" providerId="ADAL" clId="{D15DFA32-D012-4553-B229-CADD82DF19E7}" dt="2023-05-15T23:01:57.594" v="6188" actId="700"/>
          <ac:spMkLst>
            <pc:docMk/>
            <pc:sldMk cId="3314194447" sldId="2076138419"/>
            <ac:spMk id="3" creationId="{A71FDBF2-1FF2-9061-F7B7-66B7130DC3F5}"/>
          </ac:spMkLst>
        </pc:spChg>
        <pc:spChg chg="add del mod ord">
          <ac:chgData name="Eldert Grootenboer" userId="86a8f506-bb1c-4964-839a-78287daf85b1" providerId="ADAL" clId="{D15DFA32-D012-4553-B229-CADD82DF19E7}" dt="2023-05-15T23:02:16.312" v="6189" actId="700"/>
          <ac:spMkLst>
            <pc:docMk/>
            <pc:sldMk cId="3314194447" sldId="2076138419"/>
            <ac:spMk id="4" creationId="{820363BD-676C-6900-6498-79EF870053CA}"/>
          </ac:spMkLst>
        </pc:spChg>
        <pc:spChg chg="add del mod ord">
          <ac:chgData name="Eldert Grootenboer" userId="86a8f506-bb1c-4964-839a-78287daf85b1" providerId="ADAL" clId="{D15DFA32-D012-4553-B229-CADD82DF19E7}" dt="2023-05-15T23:02:16.312" v="6189" actId="700"/>
          <ac:spMkLst>
            <pc:docMk/>
            <pc:sldMk cId="3314194447" sldId="2076138419"/>
            <ac:spMk id="5" creationId="{185D74EE-E1F3-409C-1EAF-79A6A477ADFC}"/>
          </ac:spMkLst>
        </pc:spChg>
        <pc:spChg chg="add mod ord">
          <ac:chgData name="Eldert Grootenboer" userId="86a8f506-bb1c-4964-839a-78287daf85b1" providerId="ADAL" clId="{D15DFA32-D012-4553-B229-CADD82DF19E7}" dt="2023-05-15T23:39:32.911" v="6673" actId="403"/>
          <ac:spMkLst>
            <pc:docMk/>
            <pc:sldMk cId="3314194447" sldId="2076138419"/>
            <ac:spMk id="6" creationId="{D155CB9C-F84E-8D8B-7688-7BC26DB57E38}"/>
          </ac:spMkLst>
        </pc:spChg>
        <pc:spChg chg="add del mod ord">
          <ac:chgData name="Eldert Grootenboer" userId="86a8f506-bb1c-4964-839a-78287daf85b1" providerId="ADAL" clId="{D15DFA32-D012-4553-B229-CADD82DF19E7}" dt="2023-05-15T23:10:57.413" v="6230"/>
          <ac:spMkLst>
            <pc:docMk/>
            <pc:sldMk cId="3314194447" sldId="2076138419"/>
            <ac:spMk id="7" creationId="{EC05C9A9-F366-BB94-5E7C-95EF2BB17EA2}"/>
          </ac:spMkLst>
        </pc:spChg>
        <pc:spChg chg="add del mod">
          <ac:chgData name="Eldert Grootenboer" userId="86a8f506-bb1c-4964-839a-78287daf85b1" providerId="ADAL" clId="{D15DFA32-D012-4553-B229-CADD82DF19E7}" dt="2023-05-15T23:11:17.563" v="6237"/>
          <ac:spMkLst>
            <pc:docMk/>
            <pc:sldMk cId="3314194447" sldId="2076138419"/>
            <ac:spMk id="11" creationId="{59A98BE7-A837-E7CB-2021-9B927D224138}"/>
          </ac:spMkLst>
        </pc:spChg>
        <pc:spChg chg="add del mod">
          <ac:chgData name="Eldert Grootenboer" userId="86a8f506-bb1c-4964-839a-78287daf85b1" providerId="ADAL" clId="{D15DFA32-D012-4553-B229-CADD82DF19E7}" dt="2023-05-15T23:11:47.460" v="6256"/>
          <ac:spMkLst>
            <pc:docMk/>
            <pc:sldMk cId="3314194447" sldId="2076138419"/>
            <ac:spMk id="16" creationId="{9583E6F6-F3F8-D1EF-B9EE-671A249506F7}"/>
          </ac:spMkLst>
        </pc:spChg>
        <pc:spChg chg="add del mod">
          <ac:chgData name="Eldert Grootenboer" userId="86a8f506-bb1c-4964-839a-78287daf85b1" providerId="ADAL" clId="{D15DFA32-D012-4553-B229-CADD82DF19E7}" dt="2023-05-15T23:12:26.945" v="6260"/>
          <ac:spMkLst>
            <pc:docMk/>
            <pc:sldMk cId="3314194447" sldId="2076138419"/>
            <ac:spMk id="20" creationId="{0C26F7D4-EA5A-1E9A-DF14-C0AE64B36FE1}"/>
          </ac:spMkLst>
        </pc:spChg>
        <pc:spChg chg="add del mod">
          <ac:chgData name="Eldert Grootenboer" userId="86a8f506-bb1c-4964-839a-78287daf85b1" providerId="ADAL" clId="{D15DFA32-D012-4553-B229-CADD82DF19E7}" dt="2023-05-15T23:12:56.451" v="6279"/>
          <ac:spMkLst>
            <pc:docMk/>
            <pc:sldMk cId="3314194447" sldId="2076138419"/>
            <ac:spMk id="24" creationId="{6B46FC9D-710D-A5A3-9BEE-5BD4E2607162}"/>
          </ac:spMkLst>
        </pc:spChg>
        <pc:spChg chg="add del">
          <ac:chgData name="Eldert Grootenboer" userId="86a8f506-bb1c-4964-839a-78287daf85b1" providerId="ADAL" clId="{D15DFA32-D012-4553-B229-CADD82DF19E7}" dt="2023-05-15T23:37:01.888" v="6626" actId="26606"/>
          <ac:spMkLst>
            <pc:docMk/>
            <pc:sldMk cId="3314194447" sldId="2076138419"/>
            <ac:spMk id="31" creationId="{90D01200-0224-43C5-AB38-FB4D16B73FB7}"/>
          </ac:spMkLst>
        </pc:spChg>
        <pc:spChg chg="add del">
          <ac:chgData name="Eldert Grootenboer" userId="86a8f506-bb1c-4964-839a-78287daf85b1" providerId="ADAL" clId="{D15DFA32-D012-4553-B229-CADD82DF19E7}" dt="2023-05-15T23:37:01.888" v="6626" actId="26606"/>
          <ac:spMkLst>
            <pc:docMk/>
            <pc:sldMk cId="3314194447" sldId="2076138419"/>
            <ac:spMk id="33" creationId="{728A44A4-A002-4A88-9FC9-1D0566C97A47}"/>
          </ac:spMkLst>
        </pc:spChg>
        <pc:spChg chg="add del">
          <ac:chgData name="Eldert Grootenboer" userId="86a8f506-bb1c-4964-839a-78287daf85b1" providerId="ADAL" clId="{D15DFA32-D012-4553-B229-CADD82DF19E7}" dt="2023-05-15T23:37:01.888" v="6626" actId="26606"/>
          <ac:spMkLst>
            <pc:docMk/>
            <pc:sldMk cId="3314194447" sldId="2076138419"/>
            <ac:spMk id="35" creationId="{3E7D5C7B-DD16-401B-85CE-4AAA2A4F5136}"/>
          </ac:spMkLst>
        </pc:spChg>
        <pc:spChg chg="add del">
          <ac:chgData name="Eldert Grootenboer" userId="86a8f506-bb1c-4964-839a-78287daf85b1" providerId="ADAL" clId="{D15DFA32-D012-4553-B229-CADD82DF19E7}" dt="2023-05-15T23:37:00.162" v="6623" actId="26606"/>
          <ac:spMkLst>
            <pc:docMk/>
            <pc:sldMk cId="3314194447" sldId="2076138419"/>
            <ac:spMk id="40" creationId="{8D1AA55E-40D5-461B-A5A8-4AE8AAB71B08}"/>
          </ac:spMkLst>
        </pc:spChg>
        <pc:spChg chg="add del">
          <ac:chgData name="Eldert Grootenboer" userId="86a8f506-bb1c-4964-839a-78287daf85b1" providerId="ADAL" clId="{D15DFA32-D012-4553-B229-CADD82DF19E7}" dt="2023-05-15T23:37:00.162" v="6623" actId="26606"/>
          <ac:spMkLst>
            <pc:docMk/>
            <pc:sldMk cId="3314194447" sldId="2076138419"/>
            <ac:spMk id="44" creationId="{6CB927A4-E432-4310-9CD5-E89FF5063179}"/>
          </ac:spMkLst>
        </pc:spChg>
        <pc:spChg chg="add del">
          <ac:chgData name="Eldert Grootenboer" userId="86a8f506-bb1c-4964-839a-78287daf85b1" providerId="ADAL" clId="{D15DFA32-D012-4553-B229-CADD82DF19E7}" dt="2023-05-15T23:37:00.162" v="6623" actId="26606"/>
          <ac:spMkLst>
            <pc:docMk/>
            <pc:sldMk cId="3314194447" sldId="2076138419"/>
            <ac:spMk id="46" creationId="{E3020543-B24B-4EC4-8FFC-8DD88EEA91A8}"/>
          </ac:spMkLst>
        </pc:spChg>
        <pc:spChg chg="add del">
          <ac:chgData name="Eldert Grootenboer" userId="86a8f506-bb1c-4964-839a-78287daf85b1" providerId="ADAL" clId="{D15DFA32-D012-4553-B229-CADD82DF19E7}" dt="2023-05-15T23:37:01.878" v="6625" actId="26606"/>
          <ac:spMkLst>
            <pc:docMk/>
            <pc:sldMk cId="3314194447" sldId="2076138419"/>
            <ac:spMk id="48" creationId="{D2854001-B4AF-4E18-9D2E-33E37F97A82D}"/>
          </ac:spMkLst>
        </pc:spChg>
        <pc:spChg chg="add del">
          <ac:chgData name="Eldert Grootenboer" userId="86a8f506-bb1c-4964-839a-78287daf85b1" providerId="ADAL" clId="{D15DFA32-D012-4553-B229-CADD82DF19E7}" dt="2023-05-15T23:37:01.878" v="6625" actId="26606"/>
          <ac:spMkLst>
            <pc:docMk/>
            <pc:sldMk cId="3314194447" sldId="2076138419"/>
            <ac:spMk id="49" creationId="{8AEA628B-C8FF-4D0B-B111-F101F580B15D}"/>
          </ac:spMkLst>
        </pc:spChg>
        <pc:spChg chg="add del">
          <ac:chgData name="Eldert Grootenboer" userId="86a8f506-bb1c-4964-839a-78287daf85b1" providerId="ADAL" clId="{D15DFA32-D012-4553-B229-CADD82DF19E7}" dt="2023-05-15T23:37:01.878" v="6625" actId="26606"/>
          <ac:spMkLst>
            <pc:docMk/>
            <pc:sldMk cId="3314194447" sldId="2076138419"/>
            <ac:spMk id="50" creationId="{42663BD0-064C-40FC-A331-F49FCA9536AA}"/>
          </ac:spMkLst>
        </pc:spChg>
        <pc:spChg chg="add">
          <ac:chgData name="Eldert Grootenboer" userId="86a8f506-bb1c-4964-839a-78287daf85b1" providerId="ADAL" clId="{D15DFA32-D012-4553-B229-CADD82DF19E7}" dt="2023-05-15T23:37:01.888" v="6626" actId="26606"/>
          <ac:spMkLst>
            <pc:docMk/>
            <pc:sldMk cId="3314194447" sldId="2076138419"/>
            <ac:spMk id="52" creationId="{8D1AA55E-40D5-461B-A5A8-4AE8AAB71B08}"/>
          </ac:spMkLst>
        </pc:spChg>
        <pc:spChg chg="add">
          <ac:chgData name="Eldert Grootenboer" userId="86a8f506-bb1c-4964-839a-78287daf85b1" providerId="ADAL" clId="{D15DFA32-D012-4553-B229-CADD82DF19E7}" dt="2023-05-15T23:37:01.888" v="6626" actId="26606"/>
          <ac:spMkLst>
            <pc:docMk/>
            <pc:sldMk cId="3314194447" sldId="2076138419"/>
            <ac:spMk id="54" creationId="{6CB927A4-E432-4310-9CD5-E89FF5063179}"/>
          </ac:spMkLst>
        </pc:spChg>
        <pc:spChg chg="add">
          <ac:chgData name="Eldert Grootenboer" userId="86a8f506-bb1c-4964-839a-78287daf85b1" providerId="ADAL" clId="{D15DFA32-D012-4553-B229-CADD82DF19E7}" dt="2023-05-15T23:37:01.888" v="6626" actId="26606"/>
          <ac:spMkLst>
            <pc:docMk/>
            <pc:sldMk cId="3314194447" sldId="2076138419"/>
            <ac:spMk id="55" creationId="{E3020543-B24B-4EC4-8FFC-8DD88EEA91A8}"/>
          </ac:spMkLst>
        </pc:spChg>
        <pc:graphicFrameChg chg="add del mod">
          <ac:chgData name="Eldert Grootenboer" userId="86a8f506-bb1c-4964-839a-78287daf85b1" providerId="ADAL" clId="{D15DFA32-D012-4553-B229-CADD82DF19E7}" dt="2023-05-15T23:10:57.262" v="6229"/>
          <ac:graphicFrameMkLst>
            <pc:docMk/>
            <pc:sldMk cId="3314194447" sldId="2076138419"/>
            <ac:graphicFrameMk id="8" creationId="{36F11504-14F7-5ACE-D18F-75E743B9D917}"/>
          </ac:graphicFrameMkLst>
        </pc:graphicFrameChg>
        <pc:graphicFrameChg chg="add del mod modGraphic">
          <ac:chgData name="Eldert Grootenboer" userId="86a8f506-bb1c-4964-839a-78287daf85b1" providerId="ADAL" clId="{D15DFA32-D012-4553-B229-CADD82DF19E7}" dt="2023-05-15T23:11:09.804" v="6232" actId="21"/>
          <ac:graphicFrameMkLst>
            <pc:docMk/>
            <pc:sldMk cId="3314194447" sldId="2076138419"/>
            <ac:graphicFrameMk id="9" creationId="{DD0855DB-1E1B-A407-A76B-C30795886FF0}"/>
          </ac:graphicFrameMkLst>
        </pc:graphicFrameChg>
        <pc:graphicFrameChg chg="add del mod">
          <ac:chgData name="Eldert Grootenboer" userId="86a8f506-bb1c-4964-839a-78287daf85b1" providerId="ADAL" clId="{D15DFA32-D012-4553-B229-CADD82DF19E7}" dt="2023-05-15T23:11:13.432" v="6234"/>
          <ac:graphicFrameMkLst>
            <pc:docMk/>
            <pc:sldMk cId="3314194447" sldId="2076138419"/>
            <ac:graphicFrameMk id="12" creationId="{2008E3CB-22BB-4C16-03EE-5C378477A32B}"/>
          </ac:graphicFrameMkLst>
        </pc:graphicFrameChg>
        <pc:graphicFrameChg chg="add del mod modGraphic">
          <ac:chgData name="Eldert Grootenboer" userId="86a8f506-bb1c-4964-839a-78287daf85b1" providerId="ADAL" clId="{D15DFA32-D012-4553-B229-CADD82DF19E7}" dt="2023-05-15T23:11:44.044" v="6253" actId="21"/>
          <ac:graphicFrameMkLst>
            <pc:docMk/>
            <pc:sldMk cId="3314194447" sldId="2076138419"/>
            <ac:graphicFrameMk id="14" creationId="{CC5609D8-C2DF-38DE-0E1E-DFDFA88216E9}"/>
          </ac:graphicFrameMkLst>
        </pc:graphicFrameChg>
        <pc:graphicFrameChg chg="add del mod">
          <ac:chgData name="Eldert Grootenboer" userId="86a8f506-bb1c-4964-839a-78287daf85b1" providerId="ADAL" clId="{D15DFA32-D012-4553-B229-CADD82DF19E7}" dt="2023-05-15T23:11:47.358" v="6255"/>
          <ac:graphicFrameMkLst>
            <pc:docMk/>
            <pc:sldMk cId="3314194447" sldId="2076138419"/>
            <ac:graphicFrameMk id="17" creationId="{BB806A4F-26F2-26A7-A5E4-C070BCB7594F}"/>
          </ac:graphicFrameMkLst>
        </pc:graphicFrameChg>
        <pc:graphicFrameChg chg="add del mod">
          <ac:chgData name="Eldert Grootenboer" userId="86a8f506-bb1c-4964-839a-78287daf85b1" providerId="ADAL" clId="{D15DFA32-D012-4553-B229-CADD82DF19E7}" dt="2023-05-15T23:12:26.836" v="6259"/>
          <ac:graphicFrameMkLst>
            <pc:docMk/>
            <pc:sldMk cId="3314194447" sldId="2076138419"/>
            <ac:graphicFrameMk id="21" creationId="{E916E91F-D5AB-C9E7-FC77-36C56A92325E}"/>
          </ac:graphicFrameMkLst>
        </pc:graphicFrameChg>
        <pc:graphicFrameChg chg="add del mod modGraphic">
          <ac:chgData name="Eldert Grootenboer" userId="86a8f506-bb1c-4964-839a-78287daf85b1" providerId="ADAL" clId="{D15DFA32-D012-4553-B229-CADD82DF19E7}" dt="2023-05-15T23:12:52.253" v="6276" actId="21"/>
          <ac:graphicFrameMkLst>
            <pc:docMk/>
            <pc:sldMk cId="3314194447" sldId="2076138419"/>
            <ac:graphicFrameMk id="22" creationId="{4ADA08FC-426C-C5F9-EA4A-778A0BB3F178}"/>
          </ac:graphicFrameMkLst>
        </pc:graphicFrameChg>
        <pc:graphicFrameChg chg="add del mod">
          <ac:chgData name="Eldert Grootenboer" userId="86a8f506-bb1c-4964-839a-78287daf85b1" providerId="ADAL" clId="{D15DFA32-D012-4553-B229-CADD82DF19E7}" dt="2023-05-15T23:12:56.379" v="6278"/>
          <ac:graphicFrameMkLst>
            <pc:docMk/>
            <pc:sldMk cId="3314194447" sldId="2076138419"/>
            <ac:graphicFrameMk id="25" creationId="{EE9B4730-3520-E8F4-D69E-92DC51C550E0}"/>
          </ac:graphicFrameMkLst>
        </pc:graphicFrameChg>
        <pc:picChg chg="add del mod">
          <ac:chgData name="Eldert Grootenboer" userId="86a8f506-bb1c-4964-839a-78287daf85b1" providerId="ADAL" clId="{D15DFA32-D012-4553-B229-CADD82DF19E7}" dt="2023-05-15T23:11:16.070" v="6236"/>
          <ac:picMkLst>
            <pc:docMk/>
            <pc:sldMk cId="3314194447" sldId="2076138419"/>
            <ac:picMk id="13" creationId="{34FDBFAE-B551-CE15-CA13-073974543586}"/>
          </ac:picMkLst>
        </pc:picChg>
        <pc:picChg chg="add del mod">
          <ac:chgData name="Eldert Grootenboer" userId="86a8f506-bb1c-4964-839a-78287daf85b1" providerId="ADAL" clId="{D15DFA32-D012-4553-B229-CADD82DF19E7}" dt="2023-05-15T23:12:22.292" v="6257" actId="478"/>
          <ac:picMkLst>
            <pc:docMk/>
            <pc:sldMk cId="3314194447" sldId="2076138419"/>
            <ac:picMk id="18" creationId="{0B5DE600-7F03-A677-8554-03FAB3694D49}"/>
          </ac:picMkLst>
        </pc:picChg>
        <pc:picChg chg="add mod">
          <ac:chgData name="Eldert Grootenboer" userId="86a8f506-bb1c-4964-839a-78287daf85b1" providerId="ADAL" clId="{D15DFA32-D012-4553-B229-CADD82DF19E7}" dt="2023-05-15T23:37:01.888" v="6626" actId="26606"/>
          <ac:picMkLst>
            <pc:docMk/>
            <pc:sldMk cId="3314194447" sldId="2076138419"/>
            <ac:picMk id="26" creationId="{91B5CD19-0769-1423-70E7-3BF4013F2FB5}"/>
          </ac:picMkLst>
        </pc:picChg>
        <pc:cxnChg chg="add del">
          <ac:chgData name="Eldert Grootenboer" userId="86a8f506-bb1c-4964-839a-78287daf85b1" providerId="ADAL" clId="{D15DFA32-D012-4553-B229-CADD82DF19E7}" dt="2023-05-15T23:37:00.162" v="6623" actId="26606"/>
          <ac:cxnSpMkLst>
            <pc:docMk/>
            <pc:sldMk cId="3314194447" sldId="2076138419"/>
            <ac:cxnSpMk id="42" creationId="{7EB498BD-8089-4626-91EA-4978EBEF535E}"/>
          </ac:cxnSpMkLst>
        </pc:cxnChg>
        <pc:cxnChg chg="add">
          <ac:chgData name="Eldert Grootenboer" userId="86a8f506-bb1c-4964-839a-78287daf85b1" providerId="ADAL" clId="{D15DFA32-D012-4553-B229-CADD82DF19E7}" dt="2023-05-15T23:37:01.888" v="6626" actId="26606"/>
          <ac:cxnSpMkLst>
            <pc:docMk/>
            <pc:sldMk cId="3314194447" sldId="2076138419"/>
            <ac:cxnSpMk id="53" creationId="{7EB498BD-8089-4626-91EA-4978EBEF535E}"/>
          </ac:cxnSpMkLst>
        </pc:cxnChg>
      </pc:sldChg>
      <pc:sldChg chg="addSp delSp modSp new mod setBg modClrScheme chgLayout">
        <pc:chgData name="Eldert Grootenboer" userId="86a8f506-bb1c-4964-839a-78287daf85b1" providerId="ADAL" clId="{D15DFA32-D012-4553-B229-CADD82DF19E7}" dt="2023-05-15T23:40:12.468" v="6687" actId="255"/>
        <pc:sldMkLst>
          <pc:docMk/>
          <pc:sldMk cId="415562681" sldId="2076138420"/>
        </pc:sldMkLst>
        <pc:spChg chg="mod ord">
          <ac:chgData name="Eldert Grootenboer" userId="86a8f506-bb1c-4964-839a-78287daf85b1" providerId="ADAL" clId="{D15DFA32-D012-4553-B229-CADD82DF19E7}" dt="2023-05-15T23:40:12.468" v="6687" actId="255"/>
          <ac:spMkLst>
            <pc:docMk/>
            <pc:sldMk cId="415562681" sldId="2076138420"/>
            <ac:spMk id="2" creationId="{401B216F-23A4-F9CA-872F-6FBB06791584}"/>
          </ac:spMkLst>
        </pc:spChg>
        <pc:spChg chg="del mod ord">
          <ac:chgData name="Eldert Grootenboer" userId="86a8f506-bb1c-4964-839a-78287daf85b1" providerId="ADAL" clId="{D15DFA32-D012-4553-B229-CADD82DF19E7}" dt="2023-05-15T23:01:57.594" v="6188" actId="700"/>
          <ac:spMkLst>
            <pc:docMk/>
            <pc:sldMk cId="415562681" sldId="2076138420"/>
            <ac:spMk id="3" creationId="{C029E506-0784-5DFB-3834-B7C965617F2D}"/>
          </ac:spMkLst>
        </pc:spChg>
        <pc:spChg chg="add del mod ord">
          <ac:chgData name="Eldert Grootenboer" userId="86a8f506-bb1c-4964-839a-78287daf85b1" providerId="ADAL" clId="{D15DFA32-D012-4553-B229-CADD82DF19E7}" dt="2023-05-15T23:02:16.312" v="6189" actId="700"/>
          <ac:spMkLst>
            <pc:docMk/>
            <pc:sldMk cId="415562681" sldId="2076138420"/>
            <ac:spMk id="4" creationId="{0B64D75F-E0C4-02BA-480E-23A3926CF472}"/>
          </ac:spMkLst>
        </pc:spChg>
        <pc:spChg chg="add del mod ord">
          <ac:chgData name="Eldert Grootenboer" userId="86a8f506-bb1c-4964-839a-78287daf85b1" providerId="ADAL" clId="{D15DFA32-D012-4553-B229-CADD82DF19E7}" dt="2023-05-15T23:02:16.312" v="6189" actId="700"/>
          <ac:spMkLst>
            <pc:docMk/>
            <pc:sldMk cId="415562681" sldId="2076138420"/>
            <ac:spMk id="5" creationId="{1909FF9D-0F58-B994-2756-D47F84D5349B}"/>
          </ac:spMkLst>
        </pc:spChg>
        <pc:spChg chg="add mod ord">
          <ac:chgData name="Eldert Grootenboer" userId="86a8f506-bb1c-4964-839a-78287daf85b1" providerId="ADAL" clId="{D15DFA32-D012-4553-B229-CADD82DF19E7}" dt="2023-05-15T23:39:26.929" v="6667" actId="403"/>
          <ac:spMkLst>
            <pc:docMk/>
            <pc:sldMk cId="415562681" sldId="2076138420"/>
            <ac:spMk id="6" creationId="{483908A3-0A70-DF2B-8962-9E55CF155143}"/>
          </ac:spMkLst>
        </pc:spChg>
        <pc:spChg chg="add del mod ord">
          <ac:chgData name="Eldert Grootenboer" userId="86a8f506-bb1c-4964-839a-78287daf85b1" providerId="ADAL" clId="{D15DFA32-D012-4553-B229-CADD82DF19E7}" dt="2023-05-15T23:17:12.019" v="6308"/>
          <ac:spMkLst>
            <pc:docMk/>
            <pc:sldMk cId="415562681" sldId="2076138420"/>
            <ac:spMk id="7" creationId="{B6C14AB0-5310-94CA-3FFD-5303A4BE3BCB}"/>
          </ac:spMkLst>
        </pc:spChg>
        <pc:spChg chg="add del mod">
          <ac:chgData name="Eldert Grootenboer" userId="86a8f506-bb1c-4964-839a-78287daf85b1" providerId="ADAL" clId="{D15DFA32-D012-4553-B229-CADD82DF19E7}" dt="2023-05-15T23:17:27.011" v="6318"/>
          <ac:spMkLst>
            <pc:docMk/>
            <pc:sldMk cId="415562681" sldId="2076138420"/>
            <ac:spMk id="11" creationId="{A46673E4-5A18-9C8B-31C1-67DEE076D69A}"/>
          </ac:spMkLst>
        </pc:spChg>
        <pc:spChg chg="add del">
          <ac:chgData name="Eldert Grootenboer" userId="86a8f506-bb1c-4964-839a-78287daf85b1" providerId="ADAL" clId="{D15DFA32-D012-4553-B229-CADD82DF19E7}" dt="2023-05-15T23:36:53.904" v="6620" actId="26606"/>
          <ac:spMkLst>
            <pc:docMk/>
            <pc:sldMk cId="415562681" sldId="2076138420"/>
            <ac:spMk id="18" creationId="{90D01200-0224-43C5-AB38-FB4D16B73FB7}"/>
          </ac:spMkLst>
        </pc:spChg>
        <pc:spChg chg="add del">
          <ac:chgData name="Eldert Grootenboer" userId="86a8f506-bb1c-4964-839a-78287daf85b1" providerId="ADAL" clId="{D15DFA32-D012-4553-B229-CADD82DF19E7}" dt="2023-05-15T23:36:53.904" v="6620" actId="26606"/>
          <ac:spMkLst>
            <pc:docMk/>
            <pc:sldMk cId="415562681" sldId="2076138420"/>
            <ac:spMk id="20" creationId="{728A44A4-A002-4A88-9FC9-1D0566C97A47}"/>
          </ac:spMkLst>
        </pc:spChg>
        <pc:spChg chg="add del">
          <ac:chgData name="Eldert Grootenboer" userId="86a8f506-bb1c-4964-839a-78287daf85b1" providerId="ADAL" clId="{D15DFA32-D012-4553-B229-CADD82DF19E7}" dt="2023-05-15T23:36:53.904" v="6620" actId="26606"/>
          <ac:spMkLst>
            <pc:docMk/>
            <pc:sldMk cId="415562681" sldId="2076138420"/>
            <ac:spMk id="22" creationId="{3E7D5C7B-DD16-401B-85CE-4AAA2A4F5136}"/>
          </ac:spMkLst>
        </pc:spChg>
        <pc:spChg chg="add del">
          <ac:chgData name="Eldert Grootenboer" userId="86a8f506-bb1c-4964-839a-78287daf85b1" providerId="ADAL" clId="{D15DFA32-D012-4553-B229-CADD82DF19E7}" dt="2023-05-15T23:37:08.234" v="6628" actId="26606"/>
          <ac:spMkLst>
            <pc:docMk/>
            <pc:sldMk cId="415562681" sldId="2076138420"/>
            <ac:spMk id="24" creationId="{0B9EE3F3-89B7-43C3-8651-C4C96830993D}"/>
          </ac:spMkLst>
        </pc:spChg>
        <pc:spChg chg="add del">
          <ac:chgData name="Eldert Grootenboer" userId="86a8f506-bb1c-4964-839a-78287daf85b1" providerId="ADAL" clId="{D15DFA32-D012-4553-B229-CADD82DF19E7}" dt="2023-05-15T23:37:08.234" v="6628" actId="26606"/>
          <ac:spMkLst>
            <pc:docMk/>
            <pc:sldMk cId="415562681" sldId="2076138420"/>
            <ac:spMk id="25" creationId="{33AE4636-AEEC-45D6-84D4-7AC2DA48ECF8}"/>
          </ac:spMkLst>
        </pc:spChg>
        <pc:spChg chg="add del">
          <ac:chgData name="Eldert Grootenboer" userId="86a8f506-bb1c-4964-839a-78287daf85b1" providerId="ADAL" clId="{D15DFA32-D012-4553-B229-CADD82DF19E7}" dt="2023-05-15T23:37:08.234" v="6628" actId="26606"/>
          <ac:spMkLst>
            <pc:docMk/>
            <pc:sldMk cId="415562681" sldId="2076138420"/>
            <ac:spMk id="26" creationId="{8D9CE0F4-2EB2-4F1F-8AAC-DB3571D9FE10}"/>
          </ac:spMkLst>
        </pc:spChg>
        <pc:spChg chg="add">
          <ac:chgData name="Eldert Grootenboer" userId="86a8f506-bb1c-4964-839a-78287daf85b1" providerId="ADAL" clId="{D15DFA32-D012-4553-B229-CADD82DF19E7}" dt="2023-05-15T23:37:08.234" v="6628" actId="26606"/>
          <ac:spMkLst>
            <pc:docMk/>
            <pc:sldMk cId="415562681" sldId="2076138420"/>
            <ac:spMk id="31" creationId="{8D1AA55E-40D5-461B-A5A8-4AE8AAB71B08}"/>
          </ac:spMkLst>
        </pc:spChg>
        <pc:spChg chg="add">
          <ac:chgData name="Eldert Grootenboer" userId="86a8f506-bb1c-4964-839a-78287daf85b1" providerId="ADAL" clId="{D15DFA32-D012-4553-B229-CADD82DF19E7}" dt="2023-05-15T23:37:08.234" v="6628" actId="26606"/>
          <ac:spMkLst>
            <pc:docMk/>
            <pc:sldMk cId="415562681" sldId="2076138420"/>
            <ac:spMk id="35" creationId="{6CB927A4-E432-4310-9CD5-E89FF5063179}"/>
          </ac:spMkLst>
        </pc:spChg>
        <pc:spChg chg="add">
          <ac:chgData name="Eldert Grootenboer" userId="86a8f506-bb1c-4964-839a-78287daf85b1" providerId="ADAL" clId="{D15DFA32-D012-4553-B229-CADD82DF19E7}" dt="2023-05-15T23:37:08.234" v="6628" actId="26606"/>
          <ac:spMkLst>
            <pc:docMk/>
            <pc:sldMk cId="415562681" sldId="2076138420"/>
            <ac:spMk id="37" creationId="{E3020543-B24B-4EC4-8FFC-8DD88EEA91A8}"/>
          </ac:spMkLst>
        </pc:spChg>
        <pc:graphicFrameChg chg="add del mod">
          <ac:chgData name="Eldert Grootenboer" userId="86a8f506-bb1c-4964-839a-78287daf85b1" providerId="ADAL" clId="{D15DFA32-D012-4553-B229-CADD82DF19E7}" dt="2023-05-15T23:17:11.900" v="6307"/>
          <ac:graphicFrameMkLst>
            <pc:docMk/>
            <pc:sldMk cId="415562681" sldId="2076138420"/>
            <ac:graphicFrameMk id="8" creationId="{6AA4F28E-93CB-3D2D-C1FB-BCA2041DBEEE}"/>
          </ac:graphicFrameMkLst>
        </pc:graphicFrameChg>
        <pc:graphicFrameChg chg="add del mod modGraphic">
          <ac:chgData name="Eldert Grootenboer" userId="86a8f506-bb1c-4964-839a-78287daf85b1" providerId="ADAL" clId="{D15DFA32-D012-4553-B229-CADD82DF19E7}" dt="2023-05-15T23:17:23.479" v="6315" actId="21"/>
          <ac:graphicFrameMkLst>
            <pc:docMk/>
            <pc:sldMk cId="415562681" sldId="2076138420"/>
            <ac:graphicFrameMk id="9" creationId="{7F82A941-32FC-D831-EAB9-C92083019187}"/>
          </ac:graphicFrameMkLst>
        </pc:graphicFrameChg>
        <pc:graphicFrameChg chg="add del mod">
          <ac:chgData name="Eldert Grootenboer" userId="86a8f506-bb1c-4964-839a-78287daf85b1" providerId="ADAL" clId="{D15DFA32-D012-4553-B229-CADD82DF19E7}" dt="2023-05-15T23:17:26.952" v="6317"/>
          <ac:graphicFrameMkLst>
            <pc:docMk/>
            <pc:sldMk cId="415562681" sldId="2076138420"/>
            <ac:graphicFrameMk id="12" creationId="{0C4B60B6-C302-0B6B-6F23-08CFD8BD03C2}"/>
          </ac:graphicFrameMkLst>
        </pc:graphicFrameChg>
        <pc:picChg chg="add mod">
          <ac:chgData name="Eldert Grootenboer" userId="86a8f506-bb1c-4964-839a-78287daf85b1" providerId="ADAL" clId="{D15DFA32-D012-4553-B229-CADD82DF19E7}" dt="2023-05-15T23:37:08.234" v="6628" actId="26606"/>
          <ac:picMkLst>
            <pc:docMk/>
            <pc:sldMk cId="415562681" sldId="2076138420"/>
            <ac:picMk id="13" creationId="{EA8DE78F-62E5-7FDD-0446-E539E542D7AC}"/>
          </ac:picMkLst>
        </pc:picChg>
        <pc:cxnChg chg="add">
          <ac:chgData name="Eldert Grootenboer" userId="86a8f506-bb1c-4964-839a-78287daf85b1" providerId="ADAL" clId="{D15DFA32-D012-4553-B229-CADD82DF19E7}" dt="2023-05-15T23:37:08.234" v="6628" actId="26606"/>
          <ac:cxnSpMkLst>
            <pc:docMk/>
            <pc:sldMk cId="415562681" sldId="2076138420"/>
            <ac:cxnSpMk id="33" creationId="{7EB498BD-8089-4626-91EA-4978EBEF535E}"/>
          </ac:cxnSpMkLst>
        </pc:cxnChg>
      </pc:sldChg>
      <pc:sldChg chg="addSp delSp modSp new mod setBg modClrScheme chgLayout">
        <pc:chgData name="Eldert Grootenboer" userId="86a8f506-bb1c-4964-839a-78287daf85b1" providerId="ADAL" clId="{D15DFA32-D012-4553-B229-CADD82DF19E7}" dt="2023-05-15T23:40:18.316" v="6688" actId="255"/>
        <pc:sldMkLst>
          <pc:docMk/>
          <pc:sldMk cId="1996004895" sldId="2076138421"/>
        </pc:sldMkLst>
        <pc:spChg chg="mod ord">
          <ac:chgData name="Eldert Grootenboer" userId="86a8f506-bb1c-4964-839a-78287daf85b1" providerId="ADAL" clId="{D15DFA32-D012-4553-B229-CADD82DF19E7}" dt="2023-05-15T23:40:18.316" v="6688" actId="255"/>
          <ac:spMkLst>
            <pc:docMk/>
            <pc:sldMk cId="1996004895" sldId="2076138421"/>
            <ac:spMk id="2" creationId="{588FD699-4F6A-98B9-B2B4-78E44F88EA48}"/>
          </ac:spMkLst>
        </pc:spChg>
        <pc:spChg chg="del mod ord">
          <ac:chgData name="Eldert Grootenboer" userId="86a8f506-bb1c-4964-839a-78287daf85b1" providerId="ADAL" clId="{D15DFA32-D012-4553-B229-CADD82DF19E7}" dt="2023-05-15T23:01:57.594" v="6188" actId="700"/>
          <ac:spMkLst>
            <pc:docMk/>
            <pc:sldMk cId="1996004895" sldId="2076138421"/>
            <ac:spMk id="3" creationId="{02391671-8A36-D287-B90D-59FDE022B724}"/>
          </ac:spMkLst>
        </pc:spChg>
        <pc:spChg chg="add del mod ord">
          <ac:chgData name="Eldert Grootenboer" userId="86a8f506-bb1c-4964-839a-78287daf85b1" providerId="ADAL" clId="{D15DFA32-D012-4553-B229-CADD82DF19E7}" dt="2023-05-15T23:02:16.312" v="6189" actId="700"/>
          <ac:spMkLst>
            <pc:docMk/>
            <pc:sldMk cId="1996004895" sldId="2076138421"/>
            <ac:spMk id="4" creationId="{9F484DDF-B70E-C700-FA47-6682541DE5B1}"/>
          </ac:spMkLst>
        </pc:spChg>
        <pc:spChg chg="add del mod ord">
          <ac:chgData name="Eldert Grootenboer" userId="86a8f506-bb1c-4964-839a-78287daf85b1" providerId="ADAL" clId="{D15DFA32-D012-4553-B229-CADD82DF19E7}" dt="2023-05-15T23:02:16.312" v="6189" actId="700"/>
          <ac:spMkLst>
            <pc:docMk/>
            <pc:sldMk cId="1996004895" sldId="2076138421"/>
            <ac:spMk id="5" creationId="{5536C878-234B-A5CC-5BC3-8346DAB249BF}"/>
          </ac:spMkLst>
        </pc:spChg>
        <pc:spChg chg="add mod ord">
          <ac:chgData name="Eldert Grootenboer" userId="86a8f506-bb1c-4964-839a-78287daf85b1" providerId="ADAL" clId="{D15DFA32-D012-4553-B229-CADD82DF19E7}" dt="2023-05-15T23:39:25.278" v="6663" actId="403"/>
          <ac:spMkLst>
            <pc:docMk/>
            <pc:sldMk cId="1996004895" sldId="2076138421"/>
            <ac:spMk id="6" creationId="{D06A76EE-93D4-BE13-9374-92D562F57808}"/>
          </ac:spMkLst>
        </pc:spChg>
        <pc:spChg chg="add del mod ord">
          <ac:chgData name="Eldert Grootenboer" userId="86a8f506-bb1c-4964-839a-78287daf85b1" providerId="ADAL" clId="{D15DFA32-D012-4553-B229-CADD82DF19E7}" dt="2023-05-15T23:18:03.277" v="6319"/>
          <ac:spMkLst>
            <pc:docMk/>
            <pc:sldMk cId="1996004895" sldId="2076138421"/>
            <ac:spMk id="7" creationId="{2F7B7ED3-0B45-3D47-0DA7-B4B7B07E9BF4}"/>
          </ac:spMkLst>
        </pc:spChg>
        <pc:spChg chg="add del mod">
          <ac:chgData name="Eldert Grootenboer" userId="86a8f506-bb1c-4964-839a-78287daf85b1" providerId="ADAL" clId="{D15DFA32-D012-4553-B229-CADD82DF19E7}" dt="2023-05-15T23:18:12.805" v="6325"/>
          <ac:spMkLst>
            <pc:docMk/>
            <pc:sldMk cId="1996004895" sldId="2076138421"/>
            <ac:spMk id="10" creationId="{FD004032-5DE7-8B39-B1E3-CAA3E44D4188}"/>
          </ac:spMkLst>
        </pc:spChg>
        <pc:spChg chg="add">
          <ac:chgData name="Eldert Grootenboer" userId="86a8f506-bb1c-4964-839a-78287daf85b1" providerId="ADAL" clId="{D15DFA32-D012-4553-B229-CADD82DF19E7}" dt="2023-05-15T23:37:12.491" v="6629" actId="26606"/>
          <ac:spMkLst>
            <pc:docMk/>
            <pc:sldMk cId="1996004895" sldId="2076138421"/>
            <ac:spMk id="17" creationId="{8D1AA55E-40D5-461B-A5A8-4AE8AAB71B08}"/>
          </ac:spMkLst>
        </pc:spChg>
        <pc:spChg chg="add">
          <ac:chgData name="Eldert Grootenboer" userId="86a8f506-bb1c-4964-839a-78287daf85b1" providerId="ADAL" clId="{D15DFA32-D012-4553-B229-CADD82DF19E7}" dt="2023-05-15T23:37:12.491" v="6629" actId="26606"/>
          <ac:spMkLst>
            <pc:docMk/>
            <pc:sldMk cId="1996004895" sldId="2076138421"/>
            <ac:spMk id="21" creationId="{6CB927A4-E432-4310-9CD5-E89FF5063179}"/>
          </ac:spMkLst>
        </pc:spChg>
        <pc:spChg chg="add">
          <ac:chgData name="Eldert Grootenboer" userId="86a8f506-bb1c-4964-839a-78287daf85b1" providerId="ADAL" clId="{D15DFA32-D012-4553-B229-CADD82DF19E7}" dt="2023-05-15T23:37:12.491" v="6629" actId="26606"/>
          <ac:spMkLst>
            <pc:docMk/>
            <pc:sldMk cId="1996004895" sldId="2076138421"/>
            <ac:spMk id="23" creationId="{E3020543-B24B-4EC4-8FFC-8DD88EEA91A8}"/>
          </ac:spMkLst>
        </pc:spChg>
        <pc:graphicFrameChg chg="add del mod modGraphic">
          <ac:chgData name="Eldert Grootenboer" userId="86a8f506-bb1c-4964-839a-78287daf85b1" providerId="ADAL" clId="{D15DFA32-D012-4553-B229-CADD82DF19E7}" dt="2023-05-15T23:18:09.395" v="6322" actId="21"/>
          <ac:graphicFrameMkLst>
            <pc:docMk/>
            <pc:sldMk cId="1996004895" sldId="2076138421"/>
            <ac:graphicFrameMk id="8" creationId="{8F0239B2-13AC-6003-D273-DF44211B5EAC}"/>
          </ac:graphicFrameMkLst>
        </pc:graphicFrameChg>
        <pc:graphicFrameChg chg="add del mod">
          <ac:chgData name="Eldert Grootenboer" userId="86a8f506-bb1c-4964-839a-78287daf85b1" providerId="ADAL" clId="{D15DFA32-D012-4553-B229-CADD82DF19E7}" dt="2023-05-15T23:18:12.696" v="6324"/>
          <ac:graphicFrameMkLst>
            <pc:docMk/>
            <pc:sldMk cId="1996004895" sldId="2076138421"/>
            <ac:graphicFrameMk id="11" creationId="{02E9E87D-D84C-516E-6928-252730B60B3D}"/>
          </ac:graphicFrameMkLst>
        </pc:graphicFrameChg>
        <pc:picChg chg="add mod">
          <ac:chgData name="Eldert Grootenboer" userId="86a8f506-bb1c-4964-839a-78287daf85b1" providerId="ADAL" clId="{D15DFA32-D012-4553-B229-CADD82DF19E7}" dt="2023-05-15T23:37:12.491" v="6629" actId="26606"/>
          <ac:picMkLst>
            <pc:docMk/>
            <pc:sldMk cId="1996004895" sldId="2076138421"/>
            <ac:picMk id="12" creationId="{5E9B2A35-FE86-A3AA-D416-45E3C7EF12C8}"/>
          </ac:picMkLst>
        </pc:picChg>
        <pc:cxnChg chg="add">
          <ac:chgData name="Eldert Grootenboer" userId="86a8f506-bb1c-4964-839a-78287daf85b1" providerId="ADAL" clId="{D15DFA32-D012-4553-B229-CADD82DF19E7}" dt="2023-05-15T23:37:12.491" v="6629" actId="26606"/>
          <ac:cxnSpMkLst>
            <pc:docMk/>
            <pc:sldMk cId="1996004895" sldId="2076138421"/>
            <ac:cxnSpMk id="19" creationId="{7EB498BD-8089-4626-91EA-4978EBEF535E}"/>
          </ac:cxnSpMkLst>
        </pc:cxnChg>
      </pc:sldChg>
      <pc:sldChg chg="addSp delSp modSp new mod setBg">
        <pc:chgData name="Eldert Grootenboer" userId="86a8f506-bb1c-4964-839a-78287daf85b1" providerId="ADAL" clId="{D15DFA32-D012-4553-B229-CADD82DF19E7}" dt="2023-05-15T23:40:23.835" v="6689" actId="255"/>
        <pc:sldMkLst>
          <pc:docMk/>
          <pc:sldMk cId="1976675561" sldId="2076138422"/>
        </pc:sldMkLst>
        <pc:spChg chg="mod">
          <ac:chgData name="Eldert Grootenboer" userId="86a8f506-bb1c-4964-839a-78287daf85b1" providerId="ADAL" clId="{D15DFA32-D012-4553-B229-CADD82DF19E7}" dt="2023-05-15T23:40:23.835" v="6689" actId="255"/>
          <ac:spMkLst>
            <pc:docMk/>
            <pc:sldMk cId="1976675561" sldId="2076138422"/>
            <ac:spMk id="2" creationId="{51E91119-7E70-BA08-A660-2A6908D9370A}"/>
          </ac:spMkLst>
        </pc:spChg>
        <pc:spChg chg="mod">
          <ac:chgData name="Eldert Grootenboer" userId="86a8f506-bb1c-4964-839a-78287daf85b1" providerId="ADAL" clId="{D15DFA32-D012-4553-B229-CADD82DF19E7}" dt="2023-05-15T23:38:42.569" v="6643" actId="12"/>
          <ac:spMkLst>
            <pc:docMk/>
            <pc:sldMk cId="1976675561" sldId="2076138422"/>
            <ac:spMk id="3" creationId="{7B7FFC5A-2994-A740-39FA-5D48F9B1CD6D}"/>
          </ac:spMkLst>
        </pc:spChg>
        <pc:spChg chg="del">
          <ac:chgData name="Eldert Grootenboer" userId="86a8f506-bb1c-4964-839a-78287daf85b1" providerId="ADAL" clId="{D15DFA32-D012-4553-B229-CADD82DF19E7}" dt="2023-05-15T23:19:06.051" v="6326"/>
          <ac:spMkLst>
            <pc:docMk/>
            <pc:sldMk cId="1976675561" sldId="2076138422"/>
            <ac:spMk id="4" creationId="{57B3F5BA-26CE-3619-B46B-60CBD5953895}"/>
          </ac:spMkLst>
        </pc:spChg>
        <pc:spChg chg="add del mod">
          <ac:chgData name="Eldert Grootenboer" userId="86a8f506-bb1c-4964-839a-78287daf85b1" providerId="ADAL" clId="{D15DFA32-D012-4553-B229-CADD82DF19E7}" dt="2023-05-15T23:19:18.545" v="6332"/>
          <ac:spMkLst>
            <pc:docMk/>
            <pc:sldMk cId="1976675561" sldId="2076138422"/>
            <ac:spMk id="7" creationId="{7E62726B-765E-72EA-5BB9-53DDDA148BC8}"/>
          </ac:spMkLst>
        </pc:spChg>
        <pc:spChg chg="add">
          <ac:chgData name="Eldert Grootenboer" userId="86a8f506-bb1c-4964-839a-78287daf85b1" providerId="ADAL" clId="{D15DFA32-D012-4553-B229-CADD82DF19E7}" dt="2023-05-15T23:37:19.245" v="6630" actId="26606"/>
          <ac:spMkLst>
            <pc:docMk/>
            <pc:sldMk cId="1976675561" sldId="2076138422"/>
            <ac:spMk id="14" creationId="{8D1AA55E-40D5-461B-A5A8-4AE8AAB71B08}"/>
          </ac:spMkLst>
        </pc:spChg>
        <pc:spChg chg="add">
          <ac:chgData name="Eldert Grootenboer" userId="86a8f506-bb1c-4964-839a-78287daf85b1" providerId="ADAL" clId="{D15DFA32-D012-4553-B229-CADD82DF19E7}" dt="2023-05-15T23:37:19.245" v="6630" actId="26606"/>
          <ac:spMkLst>
            <pc:docMk/>
            <pc:sldMk cId="1976675561" sldId="2076138422"/>
            <ac:spMk id="18" creationId="{6CB927A4-E432-4310-9CD5-E89FF5063179}"/>
          </ac:spMkLst>
        </pc:spChg>
        <pc:spChg chg="add">
          <ac:chgData name="Eldert Grootenboer" userId="86a8f506-bb1c-4964-839a-78287daf85b1" providerId="ADAL" clId="{D15DFA32-D012-4553-B229-CADD82DF19E7}" dt="2023-05-15T23:37:19.245" v="6630" actId="26606"/>
          <ac:spMkLst>
            <pc:docMk/>
            <pc:sldMk cId="1976675561" sldId="2076138422"/>
            <ac:spMk id="20" creationId="{E3020543-B24B-4EC4-8FFC-8DD88EEA91A8}"/>
          </ac:spMkLst>
        </pc:spChg>
        <pc:graphicFrameChg chg="add del mod modGraphic">
          <ac:chgData name="Eldert Grootenboer" userId="86a8f506-bb1c-4964-839a-78287daf85b1" providerId="ADAL" clId="{D15DFA32-D012-4553-B229-CADD82DF19E7}" dt="2023-05-15T23:19:14.845" v="6329" actId="21"/>
          <ac:graphicFrameMkLst>
            <pc:docMk/>
            <pc:sldMk cId="1976675561" sldId="2076138422"/>
            <ac:graphicFrameMk id="5" creationId="{58E38034-347B-B460-C4BA-C2ED7B11AB90}"/>
          </ac:graphicFrameMkLst>
        </pc:graphicFrameChg>
        <pc:graphicFrameChg chg="add del mod">
          <ac:chgData name="Eldert Grootenboer" userId="86a8f506-bb1c-4964-839a-78287daf85b1" providerId="ADAL" clId="{D15DFA32-D012-4553-B229-CADD82DF19E7}" dt="2023-05-15T23:19:18.463" v="6331"/>
          <ac:graphicFrameMkLst>
            <pc:docMk/>
            <pc:sldMk cId="1976675561" sldId="2076138422"/>
            <ac:graphicFrameMk id="8" creationId="{0C64A59C-DEE1-1092-09AA-23339BD421EE}"/>
          </ac:graphicFrameMkLst>
        </pc:graphicFrameChg>
        <pc:picChg chg="add mod">
          <ac:chgData name="Eldert Grootenboer" userId="86a8f506-bb1c-4964-839a-78287daf85b1" providerId="ADAL" clId="{D15DFA32-D012-4553-B229-CADD82DF19E7}" dt="2023-05-15T23:37:19.245" v="6630" actId="26606"/>
          <ac:picMkLst>
            <pc:docMk/>
            <pc:sldMk cId="1976675561" sldId="2076138422"/>
            <ac:picMk id="9" creationId="{9B233791-034E-83C7-6502-BF769875668B}"/>
          </ac:picMkLst>
        </pc:picChg>
        <pc:cxnChg chg="add">
          <ac:chgData name="Eldert Grootenboer" userId="86a8f506-bb1c-4964-839a-78287daf85b1" providerId="ADAL" clId="{D15DFA32-D012-4553-B229-CADD82DF19E7}" dt="2023-05-15T23:37:19.245" v="6630" actId="26606"/>
          <ac:cxnSpMkLst>
            <pc:docMk/>
            <pc:sldMk cId="1976675561" sldId="2076138422"/>
            <ac:cxnSpMk id="16" creationId="{7EB498BD-8089-4626-91EA-4978EBEF535E}"/>
          </ac:cxnSpMkLst>
        </pc:cxnChg>
      </pc:sldChg>
      <pc:sldChg chg="addSp delSp modSp new del mod setBg">
        <pc:chgData name="Eldert Grootenboer" userId="86a8f506-bb1c-4964-839a-78287daf85b1" providerId="ADAL" clId="{D15DFA32-D012-4553-B229-CADD82DF19E7}" dt="2023-05-15T23:27:30.248" v="6548" actId="47"/>
        <pc:sldMkLst>
          <pc:docMk/>
          <pc:sldMk cId="625766824" sldId="2076138423"/>
        </pc:sldMkLst>
        <pc:spChg chg="mod">
          <ac:chgData name="Eldert Grootenboer" userId="86a8f506-bb1c-4964-839a-78287daf85b1" providerId="ADAL" clId="{D15DFA32-D012-4553-B229-CADD82DF19E7}" dt="2023-05-15T23:24:58.075" v="6529" actId="26606"/>
          <ac:spMkLst>
            <pc:docMk/>
            <pc:sldMk cId="625766824" sldId="2076138423"/>
            <ac:spMk id="2" creationId="{DC86F11B-5F9A-E44D-F2C1-F6CE3E2168EB}"/>
          </ac:spMkLst>
        </pc:spChg>
        <pc:spChg chg="mod">
          <ac:chgData name="Eldert Grootenboer" userId="86a8f506-bb1c-4964-839a-78287daf85b1" providerId="ADAL" clId="{D15DFA32-D012-4553-B229-CADD82DF19E7}" dt="2023-05-15T23:24:58.075" v="6529" actId="26606"/>
          <ac:spMkLst>
            <pc:docMk/>
            <pc:sldMk cId="625766824" sldId="2076138423"/>
            <ac:spMk id="3" creationId="{0BC21EA8-94FD-97B5-3131-05BDBE83B62C}"/>
          </ac:spMkLst>
        </pc:spChg>
        <pc:spChg chg="add del">
          <ac:chgData name="Eldert Grootenboer" userId="86a8f506-bb1c-4964-839a-78287daf85b1" providerId="ADAL" clId="{D15DFA32-D012-4553-B229-CADD82DF19E7}" dt="2023-05-15T23:24:58.075" v="6529" actId="26606"/>
          <ac:spMkLst>
            <pc:docMk/>
            <pc:sldMk cId="625766824" sldId="2076138423"/>
            <ac:spMk id="9" creationId="{04812C46-200A-4DEB-A05E-3ED6C68C2387}"/>
          </ac:spMkLst>
        </pc:spChg>
        <pc:picChg chg="add del mod">
          <ac:chgData name="Eldert Grootenboer" userId="86a8f506-bb1c-4964-839a-78287daf85b1" providerId="ADAL" clId="{D15DFA32-D012-4553-B229-CADD82DF19E7}" dt="2023-05-15T23:24:54.590" v="6527"/>
          <ac:picMkLst>
            <pc:docMk/>
            <pc:sldMk cId="625766824" sldId="2076138423"/>
            <ac:picMk id="4" creationId="{45C7CDA2-462B-255A-DC80-287190A7C4CC}"/>
          </ac:picMkLst>
        </pc:picChg>
        <pc:picChg chg="add del">
          <ac:chgData name="Eldert Grootenboer" userId="86a8f506-bb1c-4964-839a-78287daf85b1" providerId="ADAL" clId="{D15DFA32-D012-4553-B229-CADD82DF19E7}" dt="2023-05-15T23:24:58.075" v="6529" actId="26606"/>
          <ac:picMkLst>
            <pc:docMk/>
            <pc:sldMk cId="625766824" sldId="2076138423"/>
            <ac:picMk id="5" creationId="{0E3444E4-1C8F-B5B1-9272-3732DC199EB8}"/>
          </ac:picMkLst>
        </pc:picChg>
        <pc:picChg chg="add del">
          <ac:chgData name="Eldert Grootenboer" userId="86a8f506-bb1c-4964-839a-78287daf85b1" providerId="ADAL" clId="{D15DFA32-D012-4553-B229-CADD82DF19E7}" dt="2023-05-15T23:27:18.245" v="6540" actId="21"/>
          <ac:picMkLst>
            <pc:docMk/>
            <pc:sldMk cId="625766824" sldId="2076138423"/>
            <ac:picMk id="7170" creationId="{80107F97-2F12-19AE-F870-7AE03FB12893}"/>
          </ac:picMkLst>
        </pc:picChg>
      </pc:sldChg>
      <pc:sldChg chg="modSp new del mod">
        <pc:chgData name="Eldert Grootenboer" userId="86a8f506-bb1c-4964-839a-78287daf85b1" providerId="ADAL" clId="{D15DFA32-D012-4553-B229-CADD82DF19E7}" dt="2023-05-15T23:21:40.003" v="6482" actId="47"/>
        <pc:sldMkLst>
          <pc:docMk/>
          <pc:sldMk cId="1644470102" sldId="2076138423"/>
        </pc:sldMkLst>
        <pc:spChg chg="mod">
          <ac:chgData name="Eldert Grootenboer" userId="86a8f506-bb1c-4964-839a-78287daf85b1" providerId="ADAL" clId="{D15DFA32-D012-4553-B229-CADD82DF19E7}" dt="2023-05-15T23:20:58.503" v="6453" actId="20577"/>
          <ac:spMkLst>
            <pc:docMk/>
            <pc:sldMk cId="1644470102" sldId="2076138423"/>
            <ac:spMk id="2" creationId="{E88714B1-1AE1-AA0F-5797-8E88813D22AD}"/>
          </ac:spMkLst>
        </pc:spChg>
        <pc:spChg chg="mod">
          <ac:chgData name="Eldert Grootenboer" userId="86a8f506-bb1c-4964-839a-78287daf85b1" providerId="ADAL" clId="{D15DFA32-D012-4553-B229-CADD82DF19E7}" dt="2023-05-15T23:21:34.297" v="6481" actId="20577"/>
          <ac:spMkLst>
            <pc:docMk/>
            <pc:sldMk cId="1644470102" sldId="2076138423"/>
            <ac:spMk id="3" creationId="{3E7EF010-068A-FF10-C601-CB3CAA8AA059}"/>
          </ac:spMkLst>
        </pc:spChg>
      </pc:sldChg>
      <pc:sldChg chg="addSp delSp add del setBg delDesignElem">
        <pc:chgData name="Eldert Grootenboer" userId="86a8f506-bb1c-4964-839a-78287daf85b1" providerId="ADAL" clId="{D15DFA32-D012-4553-B229-CADD82DF19E7}" dt="2023-05-15T23:27:15.230" v="6538"/>
        <pc:sldMkLst>
          <pc:docMk/>
          <pc:sldMk cId="1957346115" sldId="2076138424"/>
        </pc:sldMkLst>
        <pc:spChg chg="add del">
          <ac:chgData name="Eldert Grootenboer" userId="86a8f506-bb1c-4964-839a-78287daf85b1" providerId="ADAL" clId="{D15DFA32-D012-4553-B229-CADD82DF19E7}" dt="2023-05-15T23:27:15.230" v="6538"/>
          <ac:spMkLst>
            <pc:docMk/>
            <pc:sldMk cId="1957346115" sldId="2076138424"/>
            <ac:spMk id="12295" creationId="{5A59F003-E00A-43F9-91DC-CC54E3B87466}"/>
          </ac:spMkLst>
        </pc:spChg>
        <pc:spChg chg="add del">
          <ac:chgData name="Eldert Grootenboer" userId="86a8f506-bb1c-4964-839a-78287daf85b1" providerId="ADAL" clId="{D15DFA32-D012-4553-B229-CADD82DF19E7}" dt="2023-05-15T23:27:15.230" v="6538"/>
          <ac:spMkLst>
            <pc:docMk/>
            <pc:sldMk cId="1957346115" sldId="2076138424"/>
            <ac:spMk id="12297" creationId="{D74A4382-E3AD-430A-9A1F-DFA3E0E77A7D}"/>
          </ac:spMkLst>
        </pc:spChg>
        <pc:spChg chg="add del">
          <ac:chgData name="Eldert Grootenboer" userId="86a8f506-bb1c-4964-839a-78287daf85b1" providerId="ADAL" clId="{D15DFA32-D012-4553-B229-CADD82DF19E7}" dt="2023-05-15T23:27:15.230" v="6538"/>
          <ac:spMkLst>
            <pc:docMk/>
            <pc:sldMk cId="1957346115" sldId="2076138424"/>
            <ac:spMk id="12299" creationId="{79F40191-0F44-4FD1-82CC-ACB507C14BE6}"/>
          </ac:spMkLst>
        </pc:spChg>
      </pc:sldChg>
      <pc:sldChg chg="addSp delSp modSp add mod delCm modCm modNotesTx">
        <pc:chgData name="Eldert Grootenboer" userId="86a8f506-bb1c-4964-839a-78287daf85b1" providerId="ADAL" clId="{D15DFA32-D012-4553-B229-CADD82DF19E7}" dt="2023-05-15T23:28:27.635" v="6600"/>
        <pc:sldMkLst>
          <pc:docMk/>
          <pc:sldMk cId="2396286701" sldId="2076138424"/>
        </pc:sldMkLst>
        <pc:spChg chg="mod">
          <ac:chgData name="Eldert Grootenboer" userId="86a8f506-bb1c-4964-839a-78287daf85b1" providerId="ADAL" clId="{D15DFA32-D012-4553-B229-CADD82DF19E7}" dt="2023-05-15T23:27:27.960" v="6547" actId="20577"/>
          <ac:spMkLst>
            <pc:docMk/>
            <pc:sldMk cId="2396286701" sldId="2076138424"/>
            <ac:spMk id="4" creationId="{CC88322A-0782-FE1E-BB5A-9CDACE6E9975}"/>
          </ac:spMkLst>
        </pc:spChg>
        <pc:spChg chg="del">
          <ac:chgData name="Eldert Grootenboer" userId="86a8f506-bb1c-4964-839a-78287daf85b1" providerId="ADAL" clId="{D15DFA32-D012-4553-B229-CADD82DF19E7}" dt="2023-05-15T23:27:39.130" v="6549" actId="26606"/>
          <ac:spMkLst>
            <pc:docMk/>
            <pc:sldMk cId="2396286701" sldId="2076138424"/>
            <ac:spMk id="12295" creationId="{5A59F003-E00A-43F9-91DC-CC54E3B87466}"/>
          </ac:spMkLst>
        </pc:spChg>
        <pc:spChg chg="del">
          <ac:chgData name="Eldert Grootenboer" userId="86a8f506-bb1c-4964-839a-78287daf85b1" providerId="ADAL" clId="{D15DFA32-D012-4553-B229-CADD82DF19E7}" dt="2023-05-15T23:27:39.130" v="6549" actId="26606"/>
          <ac:spMkLst>
            <pc:docMk/>
            <pc:sldMk cId="2396286701" sldId="2076138424"/>
            <ac:spMk id="12297" creationId="{D74A4382-E3AD-430A-9A1F-DFA3E0E77A7D}"/>
          </ac:spMkLst>
        </pc:spChg>
        <pc:spChg chg="del">
          <ac:chgData name="Eldert Grootenboer" userId="86a8f506-bb1c-4964-839a-78287daf85b1" providerId="ADAL" clId="{D15DFA32-D012-4553-B229-CADD82DF19E7}" dt="2023-05-15T23:27:39.130" v="6549" actId="26606"/>
          <ac:spMkLst>
            <pc:docMk/>
            <pc:sldMk cId="2396286701" sldId="2076138424"/>
            <ac:spMk id="12299" creationId="{79F40191-0F44-4FD1-82CC-ACB507C14BE6}"/>
          </ac:spMkLst>
        </pc:spChg>
        <pc:spChg chg="add">
          <ac:chgData name="Eldert Grootenboer" userId="86a8f506-bb1c-4964-839a-78287daf85b1" providerId="ADAL" clId="{D15DFA32-D012-4553-B229-CADD82DF19E7}" dt="2023-05-15T23:27:39.130" v="6549" actId="26606"/>
          <ac:spMkLst>
            <pc:docMk/>
            <pc:sldMk cId="2396286701" sldId="2076138424"/>
            <ac:spMk id="12304" creationId="{5A59F003-E00A-43F9-91DC-CC54E3B87466}"/>
          </ac:spMkLst>
        </pc:spChg>
        <pc:spChg chg="add">
          <ac:chgData name="Eldert Grootenboer" userId="86a8f506-bb1c-4964-839a-78287daf85b1" providerId="ADAL" clId="{D15DFA32-D012-4553-B229-CADD82DF19E7}" dt="2023-05-15T23:27:39.130" v="6549" actId="26606"/>
          <ac:spMkLst>
            <pc:docMk/>
            <pc:sldMk cId="2396286701" sldId="2076138424"/>
            <ac:spMk id="12306" creationId="{D74A4382-E3AD-430A-9A1F-DFA3E0E77A7D}"/>
          </ac:spMkLst>
        </pc:spChg>
        <pc:spChg chg="add">
          <ac:chgData name="Eldert Grootenboer" userId="86a8f506-bb1c-4964-839a-78287daf85b1" providerId="ADAL" clId="{D15DFA32-D012-4553-B229-CADD82DF19E7}" dt="2023-05-15T23:27:39.130" v="6549" actId="26606"/>
          <ac:spMkLst>
            <pc:docMk/>
            <pc:sldMk cId="2396286701" sldId="2076138424"/>
            <ac:spMk id="12308" creationId="{79F40191-0F44-4FD1-82CC-ACB507C14BE6}"/>
          </ac:spMkLst>
        </pc:spChg>
        <pc:picChg chg="add mod ord">
          <ac:chgData name="Eldert Grootenboer" userId="86a8f506-bb1c-4964-839a-78287daf85b1" providerId="ADAL" clId="{D15DFA32-D012-4553-B229-CADD82DF19E7}" dt="2023-05-15T23:27:39.130" v="6549" actId="26606"/>
          <ac:picMkLst>
            <pc:docMk/>
            <pc:sldMk cId="2396286701" sldId="2076138424"/>
            <ac:picMk id="2" creationId="{44D878ED-4723-5294-E7B4-EE618F29AA0F}"/>
          </ac:picMkLst>
        </pc:picChg>
        <pc:picChg chg="del">
          <ac:chgData name="Eldert Grootenboer" userId="86a8f506-bb1c-4964-839a-78287daf85b1" providerId="ADAL" clId="{D15DFA32-D012-4553-B229-CADD82DF19E7}" dt="2023-05-15T23:27:20.596" v="6541" actId="478"/>
          <ac:picMkLst>
            <pc:docMk/>
            <pc:sldMk cId="2396286701" sldId="2076138424"/>
            <ac:picMk id="12290" creationId="{0B26F9FC-422D-2419-F362-8690F5019541}"/>
          </ac:picMkLst>
        </pc:picChg>
        <pc:extLst>
          <p:ext xmlns:p="http://schemas.openxmlformats.org/presentationml/2006/main" uri="{D6D511B9-2390-475A-947B-AFAB55BFBCF1}">
            <pc226:cmChg xmlns:pc226="http://schemas.microsoft.com/office/powerpoint/2022/06/main/command" chg="del mod">
              <pc226:chgData name="Eldert Grootenboer" userId="86a8f506-bb1c-4964-839a-78287daf85b1" providerId="ADAL" clId="{D15DFA32-D012-4553-B229-CADD82DF19E7}" dt="2023-05-15T23:28:27.635" v="6600"/>
              <pc2:cmMkLst xmlns:pc2="http://schemas.microsoft.com/office/powerpoint/2019/9/main/command">
                <pc:docMk/>
                <pc:sldMk cId="2396286701" sldId="2076138424"/>
                <pc2:cmMk id="{AD7FC3B2-7852-4644-BDCB-C710E67E1923}"/>
              </pc2:cmMkLst>
            </pc226:cmChg>
          </p:ext>
        </pc:extLst>
      </pc:sldChg>
      <pc:sldChg chg="addSp delSp add del setBg delDesignElem">
        <pc:chgData name="Eldert Grootenboer" userId="86a8f506-bb1c-4964-839a-78287daf85b1" providerId="ADAL" clId="{D15DFA32-D012-4553-B229-CADD82DF19E7}" dt="2023-05-15T23:27:12.267" v="6535"/>
        <pc:sldMkLst>
          <pc:docMk/>
          <pc:sldMk cId="2704493066" sldId="2076138424"/>
        </pc:sldMkLst>
        <pc:spChg chg="add del">
          <ac:chgData name="Eldert Grootenboer" userId="86a8f506-bb1c-4964-839a-78287daf85b1" providerId="ADAL" clId="{D15DFA32-D012-4553-B229-CADD82DF19E7}" dt="2023-05-15T23:27:12.267" v="6535"/>
          <ac:spMkLst>
            <pc:docMk/>
            <pc:sldMk cId="2704493066" sldId="2076138424"/>
            <ac:spMk id="12295" creationId="{5A59F003-E00A-43F9-91DC-CC54E3B87466}"/>
          </ac:spMkLst>
        </pc:spChg>
        <pc:spChg chg="add del">
          <ac:chgData name="Eldert Grootenboer" userId="86a8f506-bb1c-4964-839a-78287daf85b1" providerId="ADAL" clId="{D15DFA32-D012-4553-B229-CADD82DF19E7}" dt="2023-05-15T23:27:12.267" v="6535"/>
          <ac:spMkLst>
            <pc:docMk/>
            <pc:sldMk cId="2704493066" sldId="2076138424"/>
            <ac:spMk id="12297" creationId="{D74A4382-E3AD-430A-9A1F-DFA3E0E77A7D}"/>
          </ac:spMkLst>
        </pc:spChg>
        <pc:spChg chg="add del">
          <ac:chgData name="Eldert Grootenboer" userId="86a8f506-bb1c-4964-839a-78287daf85b1" providerId="ADAL" clId="{D15DFA32-D012-4553-B229-CADD82DF19E7}" dt="2023-05-15T23:27:12.267" v="6535"/>
          <ac:spMkLst>
            <pc:docMk/>
            <pc:sldMk cId="2704493066" sldId="2076138424"/>
            <ac:spMk id="12299" creationId="{79F40191-0F44-4FD1-82CC-ACB507C14BE6}"/>
          </ac:spMkLst>
        </pc:spChg>
      </pc:sldChg>
      <pc:sldChg chg="addSp delSp new del">
        <pc:chgData name="Eldert Grootenboer" userId="86a8f506-bb1c-4964-839a-78287daf85b1" providerId="ADAL" clId="{D15DFA32-D012-4553-B229-CADD82DF19E7}" dt="2023-05-16T00:14:20.033" v="6794" actId="680"/>
        <pc:sldMkLst>
          <pc:docMk/>
          <pc:sldMk cId="3722664240" sldId="2076138425"/>
        </pc:sldMkLst>
        <pc:spChg chg="add del">
          <ac:chgData name="Eldert Grootenboer" userId="86a8f506-bb1c-4964-839a-78287daf85b1" providerId="ADAL" clId="{D15DFA32-D012-4553-B229-CADD82DF19E7}" dt="2023-05-16T00:14:17.082" v="6793"/>
          <ac:spMkLst>
            <pc:docMk/>
            <pc:sldMk cId="3722664240" sldId="2076138425"/>
            <ac:spMk id="3" creationId="{993EA9CC-F1CE-6210-1718-05736DC1CC0A}"/>
          </ac:spMkLst>
        </pc:spChg>
        <pc:picChg chg="add del">
          <ac:chgData name="Eldert Grootenboer" userId="86a8f506-bb1c-4964-839a-78287daf85b1" providerId="ADAL" clId="{D15DFA32-D012-4553-B229-CADD82DF19E7}" dt="2023-05-16T00:14:17.082" v="6793"/>
          <ac:picMkLst>
            <pc:docMk/>
            <pc:sldMk cId="3722664240" sldId="2076138425"/>
            <ac:picMk id="10242" creationId="{B8BA45C5-9647-8CC2-B1F9-17A34277D69C}"/>
          </ac:picMkLst>
        </pc:picChg>
        <pc:picChg chg="add del">
          <ac:chgData name="Eldert Grootenboer" userId="86a8f506-bb1c-4964-839a-78287daf85b1" providerId="ADAL" clId="{D15DFA32-D012-4553-B229-CADD82DF19E7}" dt="2023-05-16T00:14:17.082" v="6793"/>
          <ac:picMkLst>
            <pc:docMk/>
            <pc:sldMk cId="3722664240" sldId="2076138425"/>
            <ac:picMk id="10244" creationId="{3573FC1D-43EA-D6F5-3EB3-A7178CE6B30B}"/>
          </ac:picMkLst>
        </pc:picChg>
        <pc:picChg chg="add del">
          <ac:chgData name="Eldert Grootenboer" userId="86a8f506-bb1c-4964-839a-78287daf85b1" providerId="ADAL" clId="{D15DFA32-D012-4553-B229-CADD82DF19E7}" dt="2023-05-16T00:14:17.082" v="6793"/>
          <ac:picMkLst>
            <pc:docMk/>
            <pc:sldMk cId="3722664240" sldId="2076138425"/>
            <ac:picMk id="10245" creationId="{15B5B6C3-A11F-20A4-138F-607544B2964D}"/>
          </ac:picMkLst>
        </pc:picChg>
      </pc:sldChg>
      <pc:sldMasterChg chg="modSldLayout">
        <pc:chgData name="Eldert Grootenboer" userId="86a8f506-bb1c-4964-839a-78287daf85b1" providerId="ADAL" clId="{D15DFA32-D012-4553-B229-CADD82DF19E7}" dt="2023-05-11T21:31:02.145" v="2314"/>
        <pc:sldMasterMkLst>
          <pc:docMk/>
          <pc:sldMasterMk cId="3742192433" sldId="2147483688"/>
        </pc:sldMasterMkLst>
        <pc:sldLayoutChg chg="delSp">
          <pc:chgData name="Eldert Grootenboer" userId="86a8f506-bb1c-4964-839a-78287daf85b1" providerId="ADAL" clId="{D15DFA32-D012-4553-B229-CADD82DF19E7}" dt="2023-05-11T21:31:02.145" v="2314"/>
          <pc:sldLayoutMkLst>
            <pc:docMk/>
            <pc:sldMasterMk cId="3742192433" sldId="2147483688"/>
            <pc:sldLayoutMk cId="435043589" sldId="2147483700"/>
          </pc:sldLayoutMkLst>
          <pc:spChg chg="del">
            <ac:chgData name="Eldert Grootenboer" userId="86a8f506-bb1c-4964-839a-78287daf85b1" providerId="ADAL" clId="{D15DFA32-D012-4553-B229-CADD82DF19E7}" dt="2023-05-11T21:31:02.145" v="2314"/>
            <ac:spMkLst>
              <pc:docMk/>
              <pc:sldMasterMk cId="3742192433" sldId="2147483688"/>
              <pc:sldLayoutMk cId="435043589" sldId="2147483700"/>
              <ac:spMk id="19" creationId="{B274DA5E-CB51-4E49-9231-83F49F727B25}"/>
            </ac:spMkLst>
          </pc:spChg>
          <pc:picChg chg="del">
            <ac:chgData name="Eldert Grootenboer" userId="86a8f506-bb1c-4964-839a-78287daf85b1" providerId="ADAL" clId="{D15DFA32-D012-4553-B229-CADD82DF19E7}" dt="2023-05-11T21:31:02.145" v="2314"/>
            <ac:picMkLst>
              <pc:docMk/>
              <pc:sldMasterMk cId="3742192433" sldId="2147483688"/>
              <pc:sldLayoutMk cId="435043589" sldId="2147483700"/>
              <ac:picMk id="6" creationId="{ABD00289-BAA1-8740-B6FA-81CD269BD783}"/>
            </ac:picMkLst>
          </pc:picChg>
        </pc:sldLayoutChg>
        <pc:sldLayoutChg chg="delSp">
          <pc:chgData name="Eldert Grootenboer" userId="86a8f506-bb1c-4964-839a-78287daf85b1" providerId="ADAL" clId="{D15DFA32-D012-4553-B229-CADD82DF19E7}" dt="2023-05-11T21:31:02.145" v="2314"/>
          <pc:sldLayoutMkLst>
            <pc:docMk/>
            <pc:sldMasterMk cId="3742192433" sldId="2147483688"/>
            <pc:sldLayoutMk cId="1245391718" sldId="2147483701"/>
          </pc:sldLayoutMkLst>
          <pc:picChg chg="del">
            <ac:chgData name="Eldert Grootenboer" userId="86a8f506-bb1c-4964-839a-78287daf85b1" providerId="ADAL" clId="{D15DFA32-D012-4553-B229-CADD82DF19E7}" dt="2023-05-11T21:31:02.145" v="2314"/>
            <ac:picMkLst>
              <pc:docMk/>
              <pc:sldMasterMk cId="3742192433" sldId="2147483688"/>
              <pc:sldLayoutMk cId="1245391718" sldId="2147483701"/>
              <ac:picMk id="6" creationId="{3ADB32F9-4FEF-497B-849A-F2EDF15A232E}"/>
            </ac:picMkLst>
          </pc:picChg>
        </pc:sldLayoutChg>
      </pc:sldMasterChg>
      <pc:sldMasterChg chg="delSldLayout">
        <pc:chgData name="Eldert Grootenboer" userId="86a8f506-bb1c-4964-839a-78287daf85b1" providerId="ADAL" clId="{D15DFA32-D012-4553-B229-CADD82DF19E7}" dt="2023-05-11T23:03:47.106" v="3364" actId="47"/>
        <pc:sldMasterMkLst>
          <pc:docMk/>
          <pc:sldMasterMk cId="533209111" sldId="2147483702"/>
        </pc:sldMasterMkLst>
        <pc:sldLayoutChg chg="del">
          <pc:chgData name="Eldert Grootenboer" userId="86a8f506-bb1c-4964-839a-78287daf85b1" providerId="ADAL" clId="{D15DFA32-D012-4553-B229-CADD82DF19E7}" dt="2023-05-11T23:03:47.106" v="3364" actId="47"/>
          <pc:sldLayoutMkLst>
            <pc:docMk/>
            <pc:sldMasterMk cId="533209111" sldId="2147483702"/>
            <pc:sldLayoutMk cId="4088629001" sldId="2147483716"/>
          </pc:sldLayoutMkLst>
        </pc:sldLayoutChg>
      </pc:sldMasterChg>
    </pc:docChg>
  </pc:docChgLst>
  <pc:docChgLst>
    <pc:chgData name="eldert@eldert.net" userId="fbe95aa6-f670-4838-bac7-c94df5e74cff" providerId="ADAL" clId="{0D12886E-009E-489D-9F76-6B70D8FCC13A}"/>
    <pc:docChg chg="undo custSel addSld delSld modSld sldOrd delMainMaster modMainMaster addSection modSection">
      <pc:chgData name="eldert@eldert.net" userId="fbe95aa6-f670-4838-bac7-c94df5e74cff" providerId="ADAL" clId="{0D12886E-009E-489D-9F76-6B70D8FCC13A}" dt="2022-06-13T07:05:24.733" v="2939" actId="20577"/>
      <pc:docMkLst>
        <pc:docMk/>
      </pc:docMkLst>
      <pc:sldChg chg="modSp new del mod">
        <pc:chgData name="eldert@eldert.net" userId="fbe95aa6-f670-4838-bac7-c94df5e74cff" providerId="ADAL" clId="{0D12886E-009E-489D-9F76-6B70D8FCC13A}" dt="2022-05-27T16:37:19.828" v="31" actId="47"/>
        <pc:sldMkLst>
          <pc:docMk/>
          <pc:sldMk cId="4153932926" sldId="256"/>
        </pc:sldMkLst>
        <pc:spChg chg="mod">
          <ac:chgData name="eldert@eldert.net" userId="fbe95aa6-f670-4838-bac7-c94df5e74cff" providerId="ADAL" clId="{0D12886E-009E-489D-9F76-6B70D8FCC13A}" dt="2022-05-27T16:34:01.907" v="13" actId="20577"/>
          <ac:spMkLst>
            <pc:docMk/>
            <pc:sldMk cId="4153932926" sldId="256"/>
            <ac:spMk id="2" creationId="{0534C3BD-A231-DA39-57B7-A20E1BCE4577}"/>
          </ac:spMkLst>
        </pc:spChg>
        <pc:spChg chg="mod">
          <ac:chgData name="eldert@eldert.net" userId="fbe95aa6-f670-4838-bac7-c94df5e74cff" providerId="ADAL" clId="{0D12886E-009E-489D-9F76-6B70D8FCC13A}" dt="2022-05-27T16:34:05.869" v="22" actId="20577"/>
          <ac:spMkLst>
            <pc:docMk/>
            <pc:sldMk cId="4153932926" sldId="256"/>
            <ac:spMk id="3" creationId="{1A610109-A4E2-BBDC-A6C1-DB673DFB402F}"/>
          </ac:spMkLst>
        </pc:spChg>
      </pc:sldChg>
      <pc:sldChg chg="addSp delSp modSp add del modTransition setBg">
        <pc:chgData name="eldert@eldert.net" userId="fbe95aa6-f670-4838-bac7-c94df5e74cff" providerId="ADAL" clId="{0D12886E-009E-489D-9F76-6B70D8FCC13A}" dt="2022-05-27T18:57:30.548" v="2617"/>
        <pc:sldMkLst>
          <pc:docMk/>
          <pc:sldMk cId="4048929990" sldId="271"/>
        </pc:sldMkLst>
        <pc:spChg chg="mod">
          <ac:chgData name="eldert@eldert.net" userId="fbe95aa6-f670-4838-bac7-c94df5e74cff" providerId="ADAL" clId="{0D12886E-009E-489D-9F76-6B70D8FCC13A}" dt="2022-05-27T17:44:17.920" v="2314"/>
          <ac:spMkLst>
            <pc:docMk/>
            <pc:sldMk cId="4048929990" sldId="271"/>
            <ac:spMk id="2" creationId="{BE65D052-1A5C-7548-A93D-8DE86AACA9BC}"/>
          </ac:spMkLst>
        </pc:spChg>
        <pc:spChg chg="add del mod">
          <ac:chgData name="eldert@eldert.net" userId="fbe95aa6-f670-4838-bac7-c94df5e74cff" providerId="ADAL" clId="{0D12886E-009E-489D-9F76-6B70D8FCC13A}" dt="2022-05-27T17:44:17.920" v="2314"/>
          <ac:spMkLst>
            <pc:docMk/>
            <pc:sldMk cId="4048929990" sldId="271"/>
            <ac:spMk id="3" creationId="{044D3BC4-A2E8-568C-6204-67132DD6D500}"/>
          </ac:spMkLst>
        </pc:spChg>
        <pc:spChg chg="mod">
          <ac:chgData name="eldert@eldert.net" userId="fbe95aa6-f670-4838-bac7-c94df5e74cff" providerId="ADAL" clId="{0D12886E-009E-489D-9F76-6B70D8FCC13A}" dt="2022-05-27T17:44:17.920" v="2314"/>
          <ac:spMkLst>
            <pc:docMk/>
            <pc:sldMk cId="4048929990" sldId="271"/>
            <ac:spMk id="4" creationId="{ECE57578-CACD-3641-AF92-A39BB8BF3E10}"/>
          </ac:spMkLst>
        </pc:spChg>
        <pc:spChg chg="mod">
          <ac:chgData name="eldert@eldert.net" userId="fbe95aa6-f670-4838-bac7-c94df5e74cff" providerId="ADAL" clId="{0D12886E-009E-489D-9F76-6B70D8FCC13A}" dt="2022-05-27T17:44:17.920" v="2314"/>
          <ac:spMkLst>
            <pc:docMk/>
            <pc:sldMk cId="4048929990" sldId="271"/>
            <ac:spMk id="5" creationId="{609CEE40-9589-4843-A02C-B79F659F298C}"/>
          </ac:spMkLst>
        </pc:spChg>
        <pc:spChg chg="mod">
          <ac:chgData name="eldert@eldert.net" userId="fbe95aa6-f670-4838-bac7-c94df5e74cff" providerId="ADAL" clId="{0D12886E-009E-489D-9F76-6B70D8FCC13A}" dt="2022-05-27T17:44:17.920" v="2314"/>
          <ac:spMkLst>
            <pc:docMk/>
            <pc:sldMk cId="4048929990" sldId="271"/>
            <ac:spMk id="6" creationId="{25B6B2CE-89D1-C446-88BF-F2070CD7DF6B}"/>
          </ac:spMkLst>
        </pc:spChg>
        <pc:spChg chg="mod">
          <ac:chgData name="eldert@eldert.net" userId="fbe95aa6-f670-4838-bac7-c94df5e74cff" providerId="ADAL" clId="{0D12886E-009E-489D-9F76-6B70D8FCC13A}" dt="2022-05-27T17:44:17.920" v="2314"/>
          <ac:spMkLst>
            <pc:docMk/>
            <pc:sldMk cId="4048929990" sldId="271"/>
            <ac:spMk id="7" creationId="{0C7AB7E5-2960-684F-A6B2-934593D63DE2}"/>
          </ac:spMkLst>
        </pc:spChg>
        <pc:spChg chg="add del mod">
          <ac:chgData name="eldert@eldert.net" userId="fbe95aa6-f670-4838-bac7-c94df5e74cff" providerId="ADAL" clId="{0D12886E-009E-489D-9F76-6B70D8FCC13A}" dt="2022-05-27T17:44:17.920" v="2314"/>
          <ac:spMkLst>
            <pc:docMk/>
            <pc:sldMk cId="4048929990" sldId="271"/>
            <ac:spMk id="8" creationId="{6AD81426-FBFB-907B-8C22-4BFD1E198891}"/>
          </ac:spMkLst>
        </pc:spChg>
        <pc:spChg chg="add del mod">
          <ac:chgData name="eldert@eldert.net" userId="fbe95aa6-f670-4838-bac7-c94df5e74cff" providerId="ADAL" clId="{0D12886E-009E-489D-9F76-6B70D8FCC13A}" dt="2022-05-27T17:44:17.920" v="2314"/>
          <ac:spMkLst>
            <pc:docMk/>
            <pc:sldMk cId="4048929990" sldId="271"/>
            <ac:spMk id="9" creationId="{657836B0-1FE5-7DCC-0799-524B61BAE0B2}"/>
          </ac:spMkLst>
        </pc:spChg>
        <pc:spChg chg="add del mod">
          <ac:chgData name="eldert@eldert.net" userId="fbe95aa6-f670-4838-bac7-c94df5e74cff" providerId="ADAL" clId="{0D12886E-009E-489D-9F76-6B70D8FCC13A}" dt="2022-05-27T17:44:17.920" v="2314"/>
          <ac:spMkLst>
            <pc:docMk/>
            <pc:sldMk cId="4048929990" sldId="271"/>
            <ac:spMk id="10" creationId="{47A7828A-E372-5B7C-3B3C-FA2B9EC07567}"/>
          </ac:spMkLst>
        </pc:spChg>
        <pc:spChg chg="add del mod">
          <ac:chgData name="eldert@eldert.net" userId="fbe95aa6-f670-4838-bac7-c94df5e74cff" providerId="ADAL" clId="{0D12886E-009E-489D-9F76-6B70D8FCC13A}" dt="2022-05-27T17:44:17.920" v="2314"/>
          <ac:spMkLst>
            <pc:docMk/>
            <pc:sldMk cId="4048929990" sldId="271"/>
            <ac:spMk id="11" creationId="{B6E3F8D9-463F-66BA-BE63-D05564516D68}"/>
          </ac:spMkLst>
        </pc:spChg>
        <pc:spChg chg="add del mod">
          <ac:chgData name="eldert@eldert.net" userId="fbe95aa6-f670-4838-bac7-c94df5e74cff" providerId="ADAL" clId="{0D12886E-009E-489D-9F76-6B70D8FCC13A}" dt="2022-05-27T17:44:17.920" v="2314"/>
          <ac:spMkLst>
            <pc:docMk/>
            <pc:sldMk cId="4048929990" sldId="271"/>
            <ac:spMk id="12" creationId="{01FE0196-CF1F-EAEB-2D16-098A09E3E531}"/>
          </ac:spMkLst>
        </pc:spChg>
        <pc:picChg chg="mod">
          <ac:chgData name="eldert@eldert.net" userId="fbe95aa6-f670-4838-bac7-c94df5e74cff" providerId="ADAL" clId="{0D12886E-009E-489D-9F76-6B70D8FCC13A}" dt="2022-05-27T17:44:17.920" v="2314"/>
          <ac:picMkLst>
            <pc:docMk/>
            <pc:sldMk cId="4048929990" sldId="271"/>
            <ac:picMk id="13" creationId="{A1C20EFE-1151-4758-AAD5-A4F7ADDFA601}"/>
          </ac:picMkLst>
        </pc:picChg>
      </pc:sldChg>
      <pc:sldChg chg="addSp delSp modSp add del mod modTransition setBg addAnim delAnim setClrOvrMap">
        <pc:chgData name="eldert@eldert.net" userId="fbe95aa6-f670-4838-bac7-c94df5e74cff" providerId="ADAL" clId="{0D12886E-009E-489D-9F76-6B70D8FCC13A}" dt="2022-05-27T18:57:30.548" v="2617"/>
        <pc:sldMkLst>
          <pc:docMk/>
          <pc:sldMk cId="3058169498" sldId="272"/>
        </pc:sldMkLst>
        <pc:spChg chg="mod">
          <ac:chgData name="eldert@eldert.net" userId="fbe95aa6-f670-4838-bac7-c94df5e74cff" providerId="ADAL" clId="{0D12886E-009E-489D-9F76-6B70D8FCC13A}" dt="2022-05-27T18:00:17.991" v="2410" actId="26606"/>
          <ac:spMkLst>
            <pc:docMk/>
            <pc:sldMk cId="3058169498" sldId="272"/>
            <ac:spMk id="2" creationId="{86C28DE3-9A61-4121-90DF-00D740287148}"/>
          </ac:spMkLst>
        </pc:spChg>
        <pc:spChg chg="mod">
          <ac:chgData name="eldert@eldert.net" userId="fbe95aa6-f670-4838-bac7-c94df5e74cff" providerId="ADAL" clId="{0D12886E-009E-489D-9F76-6B70D8FCC13A}" dt="2022-05-27T18:00:17.991" v="2410" actId="26606"/>
          <ac:spMkLst>
            <pc:docMk/>
            <pc:sldMk cId="3058169498" sldId="272"/>
            <ac:spMk id="3" creationId="{D5B348D5-40D4-41E3-93A2-AF0019D7D3D9}"/>
          </ac:spMkLst>
        </pc:spChg>
        <pc:spChg chg="add del mod">
          <ac:chgData name="eldert@eldert.net" userId="fbe95aa6-f670-4838-bac7-c94df5e74cff" providerId="ADAL" clId="{0D12886E-009E-489D-9F76-6B70D8FCC13A}" dt="2022-05-27T17:44:17.920" v="2314"/>
          <ac:spMkLst>
            <pc:docMk/>
            <pc:sldMk cId="3058169498" sldId="272"/>
            <ac:spMk id="4" creationId="{72E94671-05B0-D849-DDB4-809ADDD92883}"/>
          </ac:spMkLst>
        </pc:spChg>
        <pc:spChg chg="add del">
          <ac:chgData name="eldert@eldert.net" userId="fbe95aa6-f670-4838-bac7-c94df5e74cff" providerId="ADAL" clId="{0D12886E-009E-489D-9F76-6B70D8FCC13A}" dt="2022-05-27T17:37:51.267" v="2180" actId="26606"/>
          <ac:spMkLst>
            <pc:docMk/>
            <pc:sldMk cId="3058169498" sldId="272"/>
            <ac:spMk id="6" creationId="{C8320351-9FA2-4A26-885B-BB8F3E4902D2}"/>
          </ac:spMkLst>
        </pc:spChg>
        <pc:spChg chg="add del">
          <ac:chgData name="eldert@eldert.net" userId="fbe95aa6-f670-4838-bac7-c94df5e74cff" providerId="ADAL" clId="{0D12886E-009E-489D-9F76-6B70D8FCC13A}" dt="2022-05-27T17:37:51.267" v="2180" actId="26606"/>
          <ac:spMkLst>
            <pc:docMk/>
            <pc:sldMk cId="3058169498" sldId="272"/>
            <ac:spMk id="7" creationId="{68CD2EFB-78C2-4C6E-A6B9-4ED12FAD5B99}"/>
          </ac:spMkLst>
        </pc:spChg>
        <pc:spChg chg="add del">
          <ac:chgData name="eldert@eldert.net" userId="fbe95aa6-f670-4838-bac7-c94df5e74cff" providerId="ADAL" clId="{0D12886E-009E-489D-9F76-6B70D8FCC13A}" dt="2022-05-27T17:37:25.324" v="2176" actId="26606"/>
          <ac:spMkLst>
            <pc:docMk/>
            <pc:sldMk cId="3058169498" sldId="272"/>
            <ac:spMk id="9" creationId="{87CC2527-562A-4F69-B487-4371E5B243E7}"/>
          </ac:spMkLst>
        </pc:spChg>
        <pc:spChg chg="add del mod">
          <ac:chgData name="eldert@eldert.net" userId="fbe95aa6-f670-4838-bac7-c94df5e74cff" providerId="ADAL" clId="{0D12886E-009E-489D-9F76-6B70D8FCC13A}" dt="2022-05-27T17:44:17.920" v="2314"/>
          <ac:spMkLst>
            <pc:docMk/>
            <pc:sldMk cId="3058169498" sldId="272"/>
            <ac:spMk id="10" creationId="{E1E67CBA-3BC4-7CC9-E714-50143D3F632B}"/>
          </ac:spMkLst>
        </pc:spChg>
        <pc:spChg chg="add del">
          <ac:chgData name="eldert@eldert.net" userId="fbe95aa6-f670-4838-bac7-c94df5e74cff" providerId="ADAL" clId="{0D12886E-009E-489D-9F76-6B70D8FCC13A}" dt="2022-05-27T17:56:13.043" v="2393" actId="26606"/>
          <ac:spMkLst>
            <pc:docMk/>
            <pc:sldMk cId="3058169498" sldId="272"/>
            <ac:spMk id="12" creationId="{9B7AD9F6-8CE7-4299-8FC6-328F4DCD3FF9}"/>
          </ac:spMkLst>
        </pc:spChg>
        <pc:spChg chg="add del">
          <ac:chgData name="eldert@eldert.net" userId="fbe95aa6-f670-4838-bac7-c94df5e74cff" providerId="ADAL" clId="{0D12886E-009E-489D-9F76-6B70D8FCC13A}" dt="2022-05-27T17:56:13.043" v="2393" actId="26606"/>
          <ac:spMkLst>
            <pc:docMk/>
            <pc:sldMk cId="3058169498" sldId="272"/>
            <ac:spMk id="13" creationId="{F49775AF-8896-43EE-92C6-83497D6DC56F}"/>
          </ac:spMkLst>
        </pc:spChg>
        <pc:spChg chg="add del">
          <ac:chgData name="eldert@eldert.net" userId="fbe95aa6-f670-4838-bac7-c94df5e74cff" providerId="ADAL" clId="{0D12886E-009E-489D-9F76-6B70D8FCC13A}" dt="2022-05-27T17:59:11.510" v="2405" actId="26606"/>
          <ac:spMkLst>
            <pc:docMk/>
            <pc:sldMk cId="3058169498" sldId="272"/>
            <ac:spMk id="19" creationId="{657F69E0-C4B0-4BEC-A689-4F8D877F05D4}"/>
          </ac:spMkLst>
        </pc:spChg>
        <pc:spChg chg="add del">
          <ac:chgData name="eldert@eldert.net" userId="fbe95aa6-f670-4838-bac7-c94df5e74cff" providerId="ADAL" clId="{0D12886E-009E-489D-9F76-6B70D8FCC13A}" dt="2022-05-27T17:59:11.510" v="2405" actId="26606"/>
          <ac:spMkLst>
            <pc:docMk/>
            <pc:sldMk cId="3058169498" sldId="272"/>
            <ac:spMk id="21" creationId="{9F6380B4-6A1C-481E-8408-B4E6C75B9B81}"/>
          </ac:spMkLst>
        </pc:spChg>
        <pc:spChg chg="add del">
          <ac:chgData name="eldert@eldert.net" userId="fbe95aa6-f670-4838-bac7-c94df5e74cff" providerId="ADAL" clId="{0D12886E-009E-489D-9F76-6B70D8FCC13A}" dt="2022-05-27T17:59:37.692" v="2406" actId="26606"/>
          <ac:spMkLst>
            <pc:docMk/>
            <pc:sldMk cId="3058169498" sldId="272"/>
            <ac:spMk id="26" creationId="{9B7AD9F6-8CE7-4299-8FC6-328F4DCD3FF9}"/>
          </ac:spMkLst>
        </pc:spChg>
        <pc:spChg chg="add del">
          <ac:chgData name="eldert@eldert.net" userId="fbe95aa6-f670-4838-bac7-c94df5e74cff" providerId="ADAL" clId="{0D12886E-009E-489D-9F76-6B70D8FCC13A}" dt="2022-05-27T17:59:37.692" v="2406" actId="26606"/>
          <ac:spMkLst>
            <pc:docMk/>
            <pc:sldMk cId="3058169498" sldId="272"/>
            <ac:spMk id="28" creationId="{F49775AF-8896-43EE-92C6-83497D6DC56F}"/>
          </ac:spMkLst>
        </pc:spChg>
        <pc:spChg chg="add del">
          <ac:chgData name="eldert@eldert.net" userId="fbe95aa6-f670-4838-bac7-c94df5e74cff" providerId="ADAL" clId="{0D12886E-009E-489D-9F76-6B70D8FCC13A}" dt="2022-05-27T18:00:17.991" v="2410" actId="26606"/>
          <ac:spMkLst>
            <pc:docMk/>
            <pc:sldMk cId="3058169498" sldId="272"/>
            <ac:spMk id="33" creationId="{657F69E0-C4B0-4BEC-A689-4F8D877F05D4}"/>
          </ac:spMkLst>
        </pc:spChg>
        <pc:spChg chg="add del">
          <ac:chgData name="eldert@eldert.net" userId="fbe95aa6-f670-4838-bac7-c94df5e74cff" providerId="ADAL" clId="{0D12886E-009E-489D-9F76-6B70D8FCC13A}" dt="2022-05-27T18:00:17.991" v="2410" actId="26606"/>
          <ac:spMkLst>
            <pc:docMk/>
            <pc:sldMk cId="3058169498" sldId="272"/>
            <ac:spMk id="35" creationId="{9F6380B4-6A1C-481E-8408-B4E6C75B9B81}"/>
          </ac:spMkLst>
        </pc:spChg>
        <pc:spChg chg="add">
          <ac:chgData name="eldert@eldert.net" userId="fbe95aa6-f670-4838-bac7-c94df5e74cff" providerId="ADAL" clId="{0D12886E-009E-489D-9F76-6B70D8FCC13A}" dt="2022-05-27T18:00:17.991" v="2410" actId="26606"/>
          <ac:spMkLst>
            <pc:docMk/>
            <pc:sldMk cId="3058169498" sldId="272"/>
            <ac:spMk id="40" creationId="{C1DD1A8A-57D5-4A81-AD04-532B043C5611}"/>
          </ac:spMkLst>
        </pc:spChg>
        <pc:spChg chg="add">
          <ac:chgData name="eldert@eldert.net" userId="fbe95aa6-f670-4838-bac7-c94df5e74cff" providerId="ADAL" clId="{0D12886E-009E-489D-9F76-6B70D8FCC13A}" dt="2022-05-27T18:00:17.991" v="2410" actId="26606"/>
          <ac:spMkLst>
            <pc:docMk/>
            <pc:sldMk cId="3058169498" sldId="272"/>
            <ac:spMk id="42" creationId="{007891EC-4501-44ED-A8C8-B11B6DB767AB}"/>
          </ac:spMkLst>
        </pc:spChg>
        <pc:picChg chg="add del">
          <ac:chgData name="eldert@eldert.net" userId="fbe95aa6-f670-4838-bac7-c94df5e74cff" providerId="ADAL" clId="{0D12886E-009E-489D-9F76-6B70D8FCC13A}" dt="2022-05-27T17:37:25.324" v="2176" actId="26606"/>
          <ac:picMkLst>
            <pc:docMk/>
            <pc:sldMk cId="3058169498" sldId="272"/>
            <ac:picMk id="5" creationId="{C23F7321-23DB-78A3-FC72-3BF4FFC27E5D}"/>
          </ac:picMkLst>
        </pc:picChg>
        <pc:picChg chg="add del">
          <ac:chgData name="eldert@eldert.net" userId="fbe95aa6-f670-4838-bac7-c94df5e74cff" providerId="ADAL" clId="{0D12886E-009E-489D-9F76-6B70D8FCC13A}" dt="2022-05-27T17:37:51.267" v="2180" actId="26606"/>
          <ac:picMkLst>
            <pc:docMk/>
            <pc:sldMk cId="3058169498" sldId="272"/>
            <ac:picMk id="8" creationId="{8B270D35-4F1E-AA07-D8CF-412F2DB4C842}"/>
          </ac:picMkLst>
        </pc:picChg>
        <pc:picChg chg="add del mod ord">
          <ac:chgData name="eldert@eldert.net" userId="fbe95aa6-f670-4838-bac7-c94df5e74cff" providerId="ADAL" clId="{0D12886E-009E-489D-9F76-6B70D8FCC13A}" dt="2022-05-27T18:00:17.991" v="2410" actId="26606"/>
          <ac:picMkLst>
            <pc:docMk/>
            <pc:sldMk cId="3058169498" sldId="272"/>
            <ac:picMk id="14" creationId="{EC6B057D-2861-3724-C789-C5D726B9D62E}"/>
          </ac:picMkLst>
        </pc:picChg>
        <pc:cxnChg chg="add del">
          <ac:chgData name="eldert@eldert.net" userId="fbe95aa6-f670-4838-bac7-c94df5e74cff" providerId="ADAL" clId="{0D12886E-009E-489D-9F76-6B70D8FCC13A}" dt="2022-05-27T17:37:25.324" v="2176" actId="26606"/>
          <ac:cxnSpMkLst>
            <pc:docMk/>
            <pc:sldMk cId="3058169498" sldId="272"/>
            <ac:cxnSpMk id="11" creationId="{BCDAEC91-5BCE-4B55-9CC0-43EF94CB734B}"/>
          </ac:cxnSpMkLst>
        </pc:cxnChg>
      </pc:sldChg>
      <pc:sldChg chg="addSp delSp modSp add del mod modTransition setBg modClrScheme delAnim modAnim chgLayout">
        <pc:chgData name="eldert@eldert.net" userId="fbe95aa6-f670-4838-bac7-c94df5e74cff" providerId="ADAL" clId="{0D12886E-009E-489D-9F76-6B70D8FCC13A}" dt="2022-05-27T18:57:30.548" v="2617"/>
        <pc:sldMkLst>
          <pc:docMk/>
          <pc:sldMk cId="193110350" sldId="277"/>
        </pc:sldMkLst>
        <pc:spChg chg="mod ord">
          <ac:chgData name="eldert@eldert.net" userId="fbe95aa6-f670-4838-bac7-c94df5e74cff" providerId="ADAL" clId="{0D12886E-009E-489D-9F76-6B70D8FCC13A}" dt="2022-05-27T17:54:54.189" v="2387" actId="26606"/>
          <ac:spMkLst>
            <pc:docMk/>
            <pc:sldMk cId="193110350" sldId="277"/>
            <ac:spMk id="2" creationId="{02E8D889-000A-4BAB-8B33-EB51425FC5AE}"/>
          </ac:spMkLst>
        </pc:spChg>
        <pc:spChg chg="add del mod ord">
          <ac:chgData name="eldert@eldert.net" userId="fbe95aa6-f670-4838-bac7-c94df5e74cff" providerId="ADAL" clId="{0D12886E-009E-489D-9F76-6B70D8FCC13A}" dt="2022-05-27T17:54:54.189" v="2387" actId="26606"/>
          <ac:spMkLst>
            <pc:docMk/>
            <pc:sldMk cId="193110350" sldId="277"/>
            <ac:spMk id="3" creationId="{3654760B-CBEA-D2D1-264E-BFEE5CAED772}"/>
          </ac:spMkLst>
        </pc:spChg>
        <pc:spChg chg="add del mod">
          <ac:chgData name="eldert@eldert.net" userId="fbe95aa6-f670-4838-bac7-c94df5e74cff" providerId="ADAL" clId="{0D12886E-009E-489D-9F76-6B70D8FCC13A}" dt="2022-05-27T17:44:17.920" v="2314"/>
          <ac:spMkLst>
            <pc:docMk/>
            <pc:sldMk cId="193110350" sldId="277"/>
            <ac:spMk id="4" creationId="{F36E9E02-06F4-8600-DF10-FC0CDC033E1D}"/>
          </ac:spMkLst>
        </pc:spChg>
        <pc:spChg chg="add del mod">
          <ac:chgData name="eldert@eldert.net" userId="fbe95aa6-f670-4838-bac7-c94df5e74cff" providerId="ADAL" clId="{0D12886E-009E-489D-9F76-6B70D8FCC13A}" dt="2022-05-27T17:44:17.920" v="2314"/>
          <ac:spMkLst>
            <pc:docMk/>
            <pc:sldMk cId="193110350" sldId="277"/>
            <ac:spMk id="5" creationId="{DC99F618-113C-E054-232B-DF9EF588BBB5}"/>
          </ac:spMkLst>
        </pc:spChg>
        <pc:spChg chg="add">
          <ac:chgData name="eldert@eldert.net" userId="fbe95aa6-f670-4838-bac7-c94df5e74cff" providerId="ADAL" clId="{0D12886E-009E-489D-9F76-6B70D8FCC13A}" dt="2022-05-27T17:54:54.189" v="2387" actId="26606"/>
          <ac:spMkLst>
            <pc:docMk/>
            <pc:sldMk cId="193110350" sldId="277"/>
            <ac:spMk id="6" creationId="{E0CBAC23-2E3F-4A90-BA59-F8299F6A5439}"/>
          </ac:spMkLst>
        </pc:spChg>
        <pc:spChg chg="add">
          <ac:chgData name="eldert@eldert.net" userId="fbe95aa6-f670-4838-bac7-c94df5e74cff" providerId="ADAL" clId="{0D12886E-009E-489D-9F76-6B70D8FCC13A}" dt="2022-05-27T17:54:54.189" v="2387" actId="26606"/>
          <ac:spMkLst>
            <pc:docMk/>
            <pc:sldMk cId="193110350" sldId="277"/>
            <ac:spMk id="9" creationId="{35DB3719-6FDC-4E5D-891D-FF40B7300F64}"/>
          </ac:spMkLst>
        </pc:spChg>
        <pc:spChg chg="add del mod">
          <ac:chgData name="eldert@eldert.net" userId="fbe95aa6-f670-4838-bac7-c94df5e74cff" providerId="ADAL" clId="{0D12886E-009E-489D-9F76-6B70D8FCC13A}" dt="2022-05-27T18:49:41.661" v="2552" actId="26606"/>
          <ac:spMkLst>
            <pc:docMk/>
            <pc:sldMk cId="193110350" sldId="277"/>
            <ac:spMk id="10" creationId="{21FD49CD-BF2F-1EE9-DFB9-D9462B5A22DF}"/>
          </ac:spMkLst>
        </pc:spChg>
        <pc:spChg chg="del mod ord">
          <ac:chgData name="eldert@eldert.net" userId="fbe95aa6-f670-4838-bac7-c94df5e74cff" providerId="ADAL" clId="{0D12886E-009E-489D-9F76-6B70D8FCC13A}" dt="2022-05-27T17:19:12.380" v="789" actId="700"/>
          <ac:spMkLst>
            <pc:docMk/>
            <pc:sldMk cId="193110350" sldId="277"/>
            <ac:spMk id="11" creationId="{684374E4-694F-4119-8F79-EF6C620D3562}"/>
          </ac:spMkLst>
        </pc:spChg>
        <pc:spChg chg="del mod">
          <ac:chgData name="eldert@eldert.net" userId="fbe95aa6-f670-4838-bac7-c94df5e74cff" providerId="ADAL" clId="{0D12886E-009E-489D-9F76-6B70D8FCC13A}" dt="2022-05-27T17:19:12.380" v="789" actId="700"/>
          <ac:spMkLst>
            <pc:docMk/>
            <pc:sldMk cId="193110350" sldId="277"/>
            <ac:spMk id="12" creationId="{FA8BC59B-409E-4BE4-AF86-D0EF98B6DABF}"/>
          </ac:spMkLst>
        </pc:spChg>
        <pc:spChg chg="del mod">
          <ac:chgData name="eldert@eldert.net" userId="fbe95aa6-f670-4838-bac7-c94df5e74cff" providerId="ADAL" clId="{0D12886E-009E-489D-9F76-6B70D8FCC13A}" dt="2022-05-27T17:19:12.380" v="789" actId="700"/>
          <ac:spMkLst>
            <pc:docMk/>
            <pc:sldMk cId="193110350" sldId="277"/>
            <ac:spMk id="27" creationId="{3415A27D-94AD-4329-95DC-7597A7B74C13}"/>
          </ac:spMkLst>
        </pc:spChg>
        <pc:spChg chg="del mod">
          <ac:chgData name="eldert@eldert.net" userId="fbe95aa6-f670-4838-bac7-c94df5e74cff" providerId="ADAL" clId="{0D12886E-009E-489D-9F76-6B70D8FCC13A}" dt="2022-05-27T17:19:12.380" v="789" actId="700"/>
          <ac:spMkLst>
            <pc:docMk/>
            <pc:sldMk cId="193110350" sldId="277"/>
            <ac:spMk id="29" creationId="{3C574CB6-2E0A-402D-B1AF-53BD11A883BB}"/>
          </ac:spMkLst>
        </pc:spChg>
        <pc:graphicFrameChg chg="add del mod">
          <ac:chgData name="eldert@eldert.net" userId="fbe95aa6-f670-4838-bac7-c94df5e74cff" providerId="ADAL" clId="{0D12886E-009E-489D-9F76-6B70D8FCC13A}" dt="2022-05-27T18:49:17.595" v="2549" actId="478"/>
          <ac:graphicFrameMkLst>
            <pc:docMk/>
            <pc:sldMk cId="193110350" sldId="277"/>
            <ac:graphicFrameMk id="7" creationId="{6FE0C4B6-9316-7F34-4CA9-617F3D83F013}"/>
          </ac:graphicFrameMkLst>
        </pc:graphicFrameChg>
        <pc:graphicFrameChg chg="add mod">
          <ac:chgData name="eldert@eldert.net" userId="fbe95aa6-f670-4838-bac7-c94df5e74cff" providerId="ADAL" clId="{0D12886E-009E-489D-9F76-6B70D8FCC13A}" dt="2022-05-27T18:55:06.880" v="2601" actId="20577"/>
          <ac:graphicFrameMkLst>
            <pc:docMk/>
            <pc:sldMk cId="193110350" sldId="277"/>
            <ac:graphicFrameMk id="13" creationId="{AFE5E49F-C84F-E94E-3BD4-C31A0A106529}"/>
          </ac:graphicFrameMkLst>
        </pc:graphicFrameChg>
      </pc:sldChg>
      <pc:sldChg chg="add del">
        <pc:chgData name="eldert@eldert.net" userId="fbe95aa6-f670-4838-bac7-c94df5e74cff" providerId="ADAL" clId="{0D12886E-009E-489D-9F76-6B70D8FCC13A}" dt="2022-05-27T16:39:03.793" v="61" actId="47"/>
        <pc:sldMkLst>
          <pc:docMk/>
          <pc:sldMk cId="2320019666" sldId="496"/>
        </pc:sldMkLst>
      </pc:sldChg>
      <pc:sldChg chg="addSp delSp modSp add mod modTransition setBg">
        <pc:chgData name="eldert@eldert.net" userId="fbe95aa6-f670-4838-bac7-c94df5e74cff" providerId="ADAL" clId="{0D12886E-009E-489D-9F76-6B70D8FCC13A}" dt="2022-05-27T18:57:30.548" v="2617"/>
        <pc:sldMkLst>
          <pc:docMk/>
          <pc:sldMk cId="234770076" sldId="1815"/>
        </pc:sldMkLst>
        <pc:spChg chg="mod">
          <ac:chgData name="eldert@eldert.net" userId="fbe95aa6-f670-4838-bac7-c94df5e74cff" providerId="ADAL" clId="{0D12886E-009E-489D-9F76-6B70D8FCC13A}" dt="2022-05-27T17:55:11.993" v="2390" actId="403"/>
          <ac:spMkLst>
            <pc:docMk/>
            <pc:sldMk cId="234770076" sldId="1815"/>
            <ac:spMk id="2" creationId="{2FC7DAD2-53AD-4340-95DA-62666FA42F02}"/>
          </ac:spMkLst>
        </pc:spChg>
        <pc:spChg chg="mod">
          <ac:chgData name="eldert@eldert.net" userId="fbe95aa6-f670-4838-bac7-c94df5e74cff" providerId="ADAL" clId="{0D12886E-009E-489D-9F76-6B70D8FCC13A}" dt="2022-05-27T17:44:17.920" v="2314"/>
          <ac:spMkLst>
            <pc:docMk/>
            <pc:sldMk cId="234770076" sldId="1815"/>
            <ac:spMk id="4" creationId="{3CF2DA81-F241-4318-B4F4-C49B0D8CEE15}"/>
          </ac:spMkLst>
        </pc:spChg>
        <pc:spChg chg="add del mod">
          <ac:chgData name="eldert@eldert.net" userId="fbe95aa6-f670-4838-bac7-c94df5e74cff" providerId="ADAL" clId="{0D12886E-009E-489D-9F76-6B70D8FCC13A}" dt="2022-05-27T17:44:17.920" v="2314"/>
          <ac:spMkLst>
            <pc:docMk/>
            <pc:sldMk cId="234770076" sldId="1815"/>
            <ac:spMk id="5" creationId="{EF373441-C528-13B6-F994-6916AEE14AD0}"/>
          </ac:spMkLst>
        </pc:spChg>
        <pc:spChg chg="add del mod">
          <ac:chgData name="eldert@eldert.net" userId="fbe95aa6-f670-4838-bac7-c94df5e74cff" providerId="ADAL" clId="{0D12886E-009E-489D-9F76-6B70D8FCC13A}" dt="2022-05-27T17:44:17.920" v="2314"/>
          <ac:spMkLst>
            <pc:docMk/>
            <pc:sldMk cId="234770076" sldId="1815"/>
            <ac:spMk id="7" creationId="{FCA02500-E618-836F-B910-CEABDEECE314}"/>
          </ac:spMkLst>
        </pc:spChg>
      </pc:sldChg>
      <pc:sldChg chg="addSp delSp modSp add mod ord modTransition setBg modAnim delDesignElem chgLayout modNotesTx">
        <pc:chgData name="eldert@eldert.net" userId="fbe95aa6-f670-4838-bac7-c94df5e74cff" providerId="ADAL" clId="{0D12886E-009E-489D-9F76-6B70D8FCC13A}" dt="2022-05-27T18:57:30.548" v="2617"/>
        <pc:sldMkLst>
          <pc:docMk/>
          <pc:sldMk cId="1199060868" sldId="2076137602"/>
        </pc:sldMkLst>
        <pc:spChg chg="add del mod">
          <ac:chgData name="eldert@eldert.net" userId="fbe95aa6-f670-4838-bac7-c94df5e74cff" providerId="ADAL" clId="{0D12886E-009E-489D-9F76-6B70D8FCC13A}" dt="2022-05-27T17:07:02.646" v="545" actId="26606"/>
          <ac:spMkLst>
            <pc:docMk/>
            <pc:sldMk cId="1199060868" sldId="2076137602"/>
            <ac:spMk id="3" creationId="{2EAA69D5-5E43-EDC5-179C-B3DCFA61A6E1}"/>
          </ac:spMkLst>
        </pc:spChg>
        <pc:spChg chg="mod ord">
          <ac:chgData name="eldert@eldert.net" userId="fbe95aa6-f670-4838-bac7-c94df5e74cff" providerId="ADAL" clId="{0D12886E-009E-489D-9F76-6B70D8FCC13A}" dt="2022-05-27T17:47:52.607" v="2330" actId="26606"/>
          <ac:spMkLst>
            <pc:docMk/>
            <pc:sldMk cId="1199060868" sldId="2076137602"/>
            <ac:spMk id="4" creationId="{08664C4B-0702-47A2-A883-0283353F0852}"/>
          </ac:spMkLst>
        </pc:spChg>
        <pc:spChg chg="mod ord">
          <ac:chgData name="eldert@eldert.net" userId="fbe95aa6-f670-4838-bac7-c94df5e74cff" providerId="ADAL" clId="{0D12886E-009E-489D-9F76-6B70D8FCC13A}" dt="2022-05-27T18:32:34.859" v="2456" actId="12"/>
          <ac:spMkLst>
            <pc:docMk/>
            <pc:sldMk cId="1199060868" sldId="2076137602"/>
            <ac:spMk id="5" creationId="{1871DE10-583C-4F9A-9442-236A827CF80B}"/>
          </ac:spMkLst>
        </pc:spChg>
        <pc:spChg chg="add del">
          <ac:chgData name="eldert@eldert.net" userId="fbe95aa6-f670-4838-bac7-c94df5e74cff" providerId="ADAL" clId="{0D12886E-009E-489D-9F76-6B70D8FCC13A}" dt="2022-05-27T17:06:28.663" v="533" actId="26606"/>
          <ac:spMkLst>
            <pc:docMk/>
            <pc:sldMk cId="1199060868" sldId="2076137602"/>
            <ac:spMk id="12"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3"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5" creationId="{72F84B47-E267-4194-8194-831DB7B5547F}"/>
          </ac:spMkLst>
        </pc:spChg>
        <pc:spChg chg="add del">
          <ac:chgData name="eldert@eldert.net" userId="fbe95aa6-f670-4838-bac7-c94df5e74cff" providerId="ADAL" clId="{0D12886E-009E-489D-9F76-6B70D8FCC13A}" dt="2022-05-27T17:06:28.663" v="533" actId="26606"/>
          <ac:spMkLst>
            <pc:docMk/>
            <pc:sldMk cId="1199060868" sldId="2076137602"/>
            <ac:spMk id="17" creationId="{72F84B47-E267-4194-8194-831DB7B5547F}"/>
          </ac:spMkLst>
        </pc:spChg>
        <pc:spChg chg="add del mod ord">
          <ac:chgData name="eldert@eldert.net" userId="fbe95aa6-f670-4838-bac7-c94df5e74cff" providerId="ADAL" clId="{0D12886E-009E-489D-9F76-6B70D8FCC13A}" dt="2022-05-27T17:41:28.305" v="2222"/>
          <ac:spMkLst>
            <pc:docMk/>
            <pc:sldMk cId="1199060868" sldId="2076137602"/>
            <ac:spMk id="23" creationId="{A134E1F8-33D6-F4D0-15B9-B727D8830825}"/>
          </ac:spMkLst>
        </pc:spChg>
        <pc:spChg chg="add del mod">
          <ac:chgData name="eldert@eldert.net" userId="fbe95aa6-f670-4838-bac7-c94df5e74cff" providerId="ADAL" clId="{0D12886E-009E-489D-9F76-6B70D8FCC13A}" dt="2022-05-27T17:41:28.305" v="2222"/>
          <ac:spMkLst>
            <pc:docMk/>
            <pc:sldMk cId="1199060868" sldId="2076137602"/>
            <ac:spMk id="24" creationId="{0F111DC9-31C4-08C8-4E14-741C1EB43943}"/>
          </ac:spMkLst>
        </pc:spChg>
        <pc:spChg chg="add del mod">
          <ac:chgData name="eldert@eldert.net" userId="fbe95aa6-f670-4838-bac7-c94df5e74cff" providerId="ADAL" clId="{0D12886E-009E-489D-9F76-6B70D8FCC13A}" dt="2022-05-27T17:41:28.305" v="2222"/>
          <ac:spMkLst>
            <pc:docMk/>
            <pc:sldMk cId="1199060868" sldId="2076137602"/>
            <ac:spMk id="25" creationId="{793EC9B0-772F-C046-E5EA-9CC914AD7A17}"/>
          </ac:spMkLst>
        </pc:spChg>
        <pc:spChg chg="add del mod">
          <ac:chgData name="eldert@eldert.net" userId="fbe95aa6-f670-4838-bac7-c94df5e74cff" providerId="ADAL" clId="{0D12886E-009E-489D-9F76-6B70D8FCC13A}" dt="2022-05-27T17:44:17.920" v="2314"/>
          <ac:spMkLst>
            <pc:docMk/>
            <pc:sldMk cId="1199060868" sldId="2076137602"/>
            <ac:spMk id="26" creationId="{4CA294C2-2D98-1E30-C698-B608B4325C38}"/>
          </ac:spMkLst>
        </pc:spChg>
        <pc:spChg chg="add del">
          <ac:chgData name="eldert@eldert.net" userId="fbe95aa6-f670-4838-bac7-c94df5e74cff" providerId="ADAL" clId="{0D12886E-009E-489D-9F76-6B70D8FCC13A}" dt="2022-05-27T17:41:25.250" v="2220" actId="700"/>
          <ac:spMkLst>
            <pc:docMk/>
            <pc:sldMk cId="1199060868" sldId="2076137602"/>
            <ac:spMk id="27" creationId="{5E39A796-BE83-48B1-B33F-35C4A32AAB57}"/>
          </ac:spMkLst>
        </pc:spChg>
        <pc:spChg chg="add del mod">
          <ac:chgData name="eldert@eldert.net" userId="fbe95aa6-f670-4838-bac7-c94df5e74cff" providerId="ADAL" clId="{0D12886E-009E-489D-9F76-6B70D8FCC13A}" dt="2022-05-27T17:44:17.920" v="2314"/>
          <ac:spMkLst>
            <pc:docMk/>
            <pc:sldMk cId="1199060868" sldId="2076137602"/>
            <ac:spMk id="28" creationId="{2EB8F7F9-5609-1AAC-185C-D3D64D63642F}"/>
          </ac:spMkLst>
        </pc:spChg>
        <pc:spChg chg="add del">
          <ac:chgData name="eldert@eldert.net" userId="fbe95aa6-f670-4838-bac7-c94df5e74cff" providerId="ADAL" clId="{0D12886E-009E-489D-9F76-6B70D8FCC13A}" dt="2022-05-27T17:41:25.250" v="2220" actId="700"/>
          <ac:spMkLst>
            <pc:docMk/>
            <pc:sldMk cId="1199060868" sldId="2076137602"/>
            <ac:spMk id="29" creationId="{72F84B47-E267-4194-8194-831DB7B5547F}"/>
          </ac:spMkLst>
        </pc:spChg>
        <pc:spChg chg="add del mod">
          <ac:chgData name="eldert@eldert.net" userId="fbe95aa6-f670-4838-bac7-c94df5e74cff" providerId="ADAL" clId="{0D12886E-009E-489D-9F76-6B70D8FCC13A}" dt="2022-05-27T17:44:17.920" v="2314"/>
          <ac:spMkLst>
            <pc:docMk/>
            <pc:sldMk cId="1199060868" sldId="2076137602"/>
            <ac:spMk id="30" creationId="{48E3C250-CF78-30E7-7B89-5FDF8B3214DB}"/>
          </ac:spMkLst>
        </pc:spChg>
        <pc:spChg chg="add del mod">
          <ac:chgData name="eldert@eldert.net" userId="fbe95aa6-f670-4838-bac7-c94df5e74cff" providerId="ADAL" clId="{0D12886E-009E-489D-9F76-6B70D8FCC13A}" dt="2022-05-27T17:47:52.607" v="2330" actId="26606"/>
          <ac:spMkLst>
            <pc:docMk/>
            <pc:sldMk cId="1199060868" sldId="2076137602"/>
            <ac:spMk id="31" creationId="{D57E601E-E60C-7E81-3F2D-093BB6201969}"/>
          </ac:spMkLst>
        </pc:spChg>
        <pc:spChg chg="add">
          <ac:chgData name="eldert@eldert.net" userId="fbe95aa6-f670-4838-bac7-c94df5e74cff" providerId="ADAL" clId="{0D12886E-009E-489D-9F76-6B70D8FCC13A}" dt="2022-05-27T17:47:52.607" v="2330" actId="26606"/>
          <ac:spMkLst>
            <pc:docMk/>
            <pc:sldMk cId="1199060868" sldId="2076137602"/>
            <ac:spMk id="36" creationId="{2B97F24A-32CE-4C1C-A50D-3016B394DCFB}"/>
          </ac:spMkLst>
        </pc:spChg>
        <pc:spChg chg="add">
          <ac:chgData name="eldert@eldert.net" userId="fbe95aa6-f670-4838-bac7-c94df5e74cff" providerId="ADAL" clId="{0D12886E-009E-489D-9F76-6B70D8FCC13A}" dt="2022-05-27T17:47:52.607" v="2330" actId="26606"/>
          <ac:spMkLst>
            <pc:docMk/>
            <pc:sldMk cId="1199060868" sldId="2076137602"/>
            <ac:spMk id="38" creationId="{CD8B4F24-440B-49E9-B85D-733523DC064B}"/>
          </ac:spMkLst>
        </pc:spChg>
        <pc:picChg chg="add del">
          <ac:chgData name="eldert@eldert.net" userId="fbe95aa6-f670-4838-bac7-c94df5e74cff" providerId="ADAL" clId="{0D12886E-009E-489D-9F76-6B70D8FCC13A}" dt="2022-05-27T17:06:02.549" v="526" actId="21"/>
          <ac:picMkLst>
            <pc:docMk/>
            <pc:sldMk cId="1199060868" sldId="2076137602"/>
            <ac:picMk id="7" creationId="{22F3FC87-D7D3-2D24-2CCC-1C77DDDB332B}"/>
          </ac:picMkLst>
        </pc:picChg>
        <pc:picChg chg="add del mod modCrop">
          <ac:chgData name="eldert@eldert.net" userId="fbe95aa6-f670-4838-bac7-c94df5e74cff" providerId="ADAL" clId="{0D12886E-009E-489D-9F76-6B70D8FCC13A}" dt="2022-05-27T17:06:12.798" v="530" actId="22"/>
          <ac:picMkLst>
            <pc:docMk/>
            <pc:sldMk cId="1199060868" sldId="2076137602"/>
            <ac:picMk id="8" creationId="{A1FBA1A4-B8BB-9C55-9802-B4A6243D6D44}"/>
          </ac:picMkLst>
        </pc:picChg>
        <pc:picChg chg="add del mod">
          <ac:chgData name="eldert@eldert.net" userId="fbe95aa6-f670-4838-bac7-c94df5e74cff" providerId="ADAL" clId="{0D12886E-009E-489D-9F76-6B70D8FCC13A}" dt="2022-05-27T17:06:29.303" v="534" actId="22"/>
          <ac:picMkLst>
            <pc:docMk/>
            <pc:sldMk cId="1199060868" sldId="2076137602"/>
            <ac:picMk id="10" creationId="{E7C25438-9F26-C2E2-6A06-771A8338CF0D}"/>
          </ac:picMkLst>
        </pc:picChg>
        <pc:picChg chg="add del mod modCrop">
          <ac:chgData name="eldert@eldert.net" userId="fbe95aa6-f670-4838-bac7-c94df5e74cff" providerId="ADAL" clId="{0D12886E-009E-489D-9F76-6B70D8FCC13A}" dt="2022-05-27T17:06:36.880" v="536" actId="22"/>
          <ac:picMkLst>
            <pc:docMk/>
            <pc:sldMk cId="1199060868" sldId="2076137602"/>
            <ac:picMk id="11" creationId="{C4651AC3-EED3-2F2A-C634-9F93111ED5CC}"/>
          </ac:picMkLst>
        </pc:picChg>
        <pc:picChg chg="add del mod">
          <ac:chgData name="eldert@eldert.net" userId="fbe95aa6-f670-4838-bac7-c94df5e74cff" providerId="ADAL" clId="{0D12886E-009E-489D-9F76-6B70D8FCC13A}" dt="2022-05-27T17:06:50.219" v="542" actId="22"/>
          <ac:picMkLst>
            <pc:docMk/>
            <pc:sldMk cId="1199060868" sldId="2076137602"/>
            <ac:picMk id="16" creationId="{5EEB0559-1101-BD3F-3DF3-5FEBEF215E4F}"/>
          </ac:picMkLst>
        </pc:picChg>
        <pc:picChg chg="del">
          <ac:chgData name="eldert@eldert.net" userId="fbe95aa6-f670-4838-bac7-c94df5e74cff" providerId="ADAL" clId="{0D12886E-009E-489D-9F76-6B70D8FCC13A}" dt="2022-05-27T17:06:00.215" v="524" actId="478"/>
          <ac:picMkLst>
            <pc:docMk/>
            <pc:sldMk cId="1199060868" sldId="2076137602"/>
            <ac:picMk id="20" creationId="{D9FAA618-350E-442B-BF86-9C966E236FC9}"/>
          </ac:picMkLst>
        </pc:picChg>
        <pc:picChg chg="add mod">
          <ac:chgData name="eldert@eldert.net" userId="fbe95aa6-f670-4838-bac7-c94df5e74cff" providerId="ADAL" clId="{0D12886E-009E-489D-9F76-6B70D8FCC13A}" dt="2022-05-27T17:47:52.607" v="2330" actId="26606"/>
          <ac:picMkLst>
            <pc:docMk/>
            <pc:sldMk cId="1199060868" sldId="2076137602"/>
            <ac:picMk id="22" creationId="{BDEF0776-5FEA-C390-69F0-CE456A6575FF}"/>
          </ac:picMkLst>
        </pc:picChg>
      </pc:sldChg>
      <pc:sldChg chg="addSp delSp modSp add mod modTransition setBg modClrScheme chgLayout">
        <pc:chgData name="eldert@eldert.net" userId="fbe95aa6-f670-4838-bac7-c94df5e74cff" providerId="ADAL" clId="{0D12886E-009E-489D-9F76-6B70D8FCC13A}" dt="2022-06-08T18:53:11.219" v="2872" actId="1076"/>
        <pc:sldMkLst>
          <pc:docMk/>
          <pc:sldMk cId="866378021" sldId="2076138299"/>
        </pc:sldMkLst>
        <pc:spChg chg="mod ord">
          <ac:chgData name="eldert@eldert.net" userId="fbe95aa6-f670-4838-bac7-c94df5e74cff" providerId="ADAL" clId="{0D12886E-009E-489D-9F76-6B70D8FCC13A}" dt="2022-05-27T17:46:17.907" v="2325" actId="26606"/>
          <ac:spMkLst>
            <pc:docMk/>
            <pc:sldMk cId="866378021" sldId="2076138299"/>
            <ac:spMk id="2" creationId="{D9D45272-C262-4D11-AB4F-A02EC0431440}"/>
          </ac:spMkLst>
        </pc:spChg>
        <pc:spChg chg="add mod">
          <ac:chgData name="eldert@eldert.net" userId="fbe95aa6-f670-4838-bac7-c94df5e74cff" providerId="ADAL" clId="{0D12886E-009E-489D-9F76-6B70D8FCC13A}" dt="2022-06-08T18:53:11.219" v="2872" actId="1076"/>
          <ac:spMkLst>
            <pc:docMk/>
            <pc:sldMk cId="866378021" sldId="2076138299"/>
            <ac:spMk id="3" creationId="{3F622021-16A8-EACE-CBF5-E73AF9AD6940}"/>
          </ac:spMkLst>
        </pc:spChg>
        <pc:spChg chg="add del mod">
          <ac:chgData name="eldert@eldert.net" userId="fbe95aa6-f670-4838-bac7-c94df5e74cff" providerId="ADAL" clId="{0D12886E-009E-489D-9F76-6B70D8FCC13A}" dt="2022-05-27T17:44:17.920" v="2314"/>
          <ac:spMkLst>
            <pc:docMk/>
            <pc:sldMk cId="866378021" sldId="2076138299"/>
            <ac:spMk id="3" creationId="{692FBF0B-1597-18C7-888D-9B1E1AA85243}"/>
          </ac:spMkLst>
        </pc:spChg>
        <pc:spChg chg="add mod">
          <ac:chgData name="eldert@eldert.net" userId="fbe95aa6-f670-4838-bac7-c94df5e74cff" providerId="ADAL" clId="{0D12886E-009E-489D-9F76-6B70D8FCC13A}" dt="2022-06-08T18:52:42.098" v="2855" actId="1076"/>
          <ac:spMkLst>
            <pc:docMk/>
            <pc:sldMk cId="866378021" sldId="2076138299"/>
            <ac:spMk id="4" creationId="{4C87E4DF-D33D-AA60-F4D8-76F71AB9EBCE}"/>
          </ac:spMkLst>
        </pc:spChg>
        <pc:spChg chg="add del mod">
          <ac:chgData name="eldert@eldert.net" userId="fbe95aa6-f670-4838-bac7-c94df5e74cff" providerId="ADAL" clId="{0D12886E-009E-489D-9F76-6B70D8FCC13A}" dt="2022-05-27T17:44:17.920" v="2314"/>
          <ac:spMkLst>
            <pc:docMk/>
            <pc:sldMk cId="866378021" sldId="2076138299"/>
            <ac:spMk id="4" creationId="{837D6635-97BB-7BB9-B6EB-E0BFE4020F7F}"/>
          </ac:spMkLst>
        </pc:spChg>
        <pc:spChg chg="add">
          <ac:chgData name="eldert@eldert.net" userId="fbe95aa6-f670-4838-bac7-c94df5e74cff" providerId="ADAL" clId="{0D12886E-009E-489D-9F76-6B70D8FCC13A}" dt="2022-05-27T17:46:17.907" v="2325" actId="26606"/>
          <ac:spMkLst>
            <pc:docMk/>
            <pc:sldMk cId="866378021" sldId="2076138299"/>
            <ac:spMk id="7" creationId="{665DBBEF-238B-476B-96AB-8AAC3224ECEA}"/>
          </ac:spMkLst>
        </pc:spChg>
        <pc:spChg chg="add">
          <ac:chgData name="eldert@eldert.net" userId="fbe95aa6-f670-4838-bac7-c94df5e74cff" providerId="ADAL" clId="{0D12886E-009E-489D-9F76-6B70D8FCC13A}" dt="2022-05-27T17:46:17.907" v="2325" actId="26606"/>
          <ac:spMkLst>
            <pc:docMk/>
            <pc:sldMk cId="866378021" sldId="2076138299"/>
            <ac:spMk id="8" creationId="{3FCFB1DE-0B7E-48CC-BA90-B2AB0889F9D6}"/>
          </ac:spMkLst>
        </pc:spChg>
        <pc:spChg chg="add del">
          <ac:chgData name="eldert@eldert.net" userId="fbe95aa6-f670-4838-bac7-c94df5e74cff" providerId="ADAL" clId="{0D12886E-009E-489D-9F76-6B70D8FCC13A}" dt="2022-05-27T17:40:38.032" v="2208" actId="26606"/>
          <ac:spMkLst>
            <pc:docMk/>
            <pc:sldMk cId="866378021" sldId="2076138299"/>
            <ac:spMk id="10" creationId="{665DBBEF-238B-476B-96AB-8AAC3224ECEA}"/>
          </ac:spMkLst>
        </pc:spChg>
        <pc:spChg chg="add del">
          <ac:chgData name="eldert@eldert.net" userId="fbe95aa6-f670-4838-bac7-c94df5e74cff" providerId="ADAL" clId="{0D12886E-009E-489D-9F76-6B70D8FCC13A}" dt="2022-05-27T17:40:38.032" v="2208" actId="26606"/>
          <ac:spMkLst>
            <pc:docMk/>
            <pc:sldMk cId="866378021" sldId="2076138299"/>
            <ac:spMk id="12" creationId="{3FCFB1DE-0B7E-48CC-BA90-B2AB0889F9D6}"/>
          </ac:spMkLst>
        </pc:spChg>
        <pc:picChg chg="mod ord">
          <ac:chgData name="eldert@eldert.net" userId="fbe95aa6-f670-4838-bac7-c94df5e74cff" providerId="ADAL" clId="{0D12886E-009E-489D-9F76-6B70D8FCC13A}" dt="2022-06-08T18:52:36.805" v="2854" actId="1076"/>
          <ac:picMkLst>
            <pc:docMk/>
            <pc:sldMk cId="866378021" sldId="2076138299"/>
            <ac:picMk id="5" creationId="{9A7A85F6-F010-4930-A672-95E0A10824FA}"/>
          </ac:picMkLst>
        </pc:picChg>
      </pc:sldChg>
      <pc:sldChg chg="add del">
        <pc:chgData name="eldert@eldert.net" userId="fbe95aa6-f670-4838-bac7-c94df5e74cff" providerId="ADAL" clId="{0D12886E-009E-489D-9F76-6B70D8FCC13A}" dt="2022-05-27T16:47:23.981" v="180" actId="47"/>
        <pc:sldMkLst>
          <pc:docMk/>
          <pc:sldMk cId="1801834557" sldId="2076138303"/>
        </pc:sldMkLst>
      </pc:sldChg>
      <pc:sldChg chg="addSp delSp modSp add mod modTransition setBg">
        <pc:chgData name="eldert@eldert.net" userId="fbe95aa6-f670-4838-bac7-c94df5e74cff" providerId="ADAL" clId="{0D12886E-009E-489D-9F76-6B70D8FCC13A}" dt="2022-05-27T18:57:30.548" v="2617"/>
        <pc:sldMkLst>
          <pc:docMk/>
          <pc:sldMk cId="419056212" sldId="2076138307"/>
        </pc:sldMkLst>
        <pc:spChg chg="add del mod">
          <ac:chgData name="eldert@eldert.net" userId="fbe95aa6-f670-4838-bac7-c94df5e74cff" providerId="ADAL" clId="{0D12886E-009E-489D-9F76-6B70D8FCC13A}" dt="2022-05-27T17:44:17.920" v="2314"/>
          <ac:spMkLst>
            <pc:docMk/>
            <pc:sldMk cId="419056212" sldId="2076138307"/>
            <ac:spMk id="2" creationId="{CFD8FD01-0928-E18B-DCAB-95A80577444D}"/>
          </ac:spMkLst>
        </pc:spChg>
        <pc:spChg chg="add mod">
          <ac:chgData name="eldert@eldert.net" userId="fbe95aa6-f670-4838-bac7-c94df5e74cff" providerId="ADAL" clId="{0D12886E-009E-489D-9F76-6B70D8FCC13A}" dt="2022-05-27T17:45:58.950" v="2323" actId="26606"/>
          <ac:spMkLst>
            <pc:docMk/>
            <pc:sldMk cId="419056212" sldId="2076138307"/>
            <ac:spMk id="3" creationId="{E78F69F3-A42A-4488-A6F6-409B231FE96A}"/>
          </ac:spMkLst>
        </pc:spChg>
        <pc:spChg chg="mod">
          <ac:chgData name="eldert@eldert.net" userId="fbe95aa6-f670-4838-bac7-c94df5e74cff" providerId="ADAL" clId="{0D12886E-009E-489D-9F76-6B70D8FCC13A}" dt="2022-05-27T17:45:58.950" v="2323" actId="26606"/>
          <ac:spMkLst>
            <pc:docMk/>
            <pc:sldMk cId="419056212" sldId="2076138307"/>
            <ac:spMk id="5" creationId="{E81B80A7-831A-463B-B1BE-B3388D3E4FE3}"/>
          </ac:spMkLst>
        </pc:spChg>
        <pc:spChg chg="del">
          <ac:chgData name="eldert@eldert.net" userId="fbe95aa6-f670-4838-bac7-c94df5e74cff" providerId="ADAL" clId="{0D12886E-009E-489D-9F76-6B70D8FCC13A}" dt="2022-05-27T17:44:17.920" v="2314"/>
          <ac:spMkLst>
            <pc:docMk/>
            <pc:sldMk cId="419056212" sldId="2076138307"/>
            <ac:spMk id="10" creationId="{1994D410-4EDB-42BE-99B3-30BE758560F4}"/>
          </ac:spMkLst>
        </pc:spChg>
        <pc:spChg chg="add">
          <ac:chgData name="eldert@eldert.net" userId="fbe95aa6-f670-4838-bac7-c94df5e74cff" providerId="ADAL" clId="{0D12886E-009E-489D-9F76-6B70D8FCC13A}" dt="2022-05-27T17:45:58.950" v="2323" actId="26606"/>
          <ac:spMkLst>
            <pc:docMk/>
            <pc:sldMk cId="419056212" sldId="2076138307"/>
            <ac:spMk id="11" creationId="{87CC2527-562A-4F69-B487-4371E5B243E7}"/>
          </ac:spMkLst>
        </pc:spChg>
        <pc:picChg chg="add">
          <ac:chgData name="eldert@eldert.net" userId="fbe95aa6-f670-4838-bac7-c94df5e74cff" providerId="ADAL" clId="{0D12886E-009E-489D-9F76-6B70D8FCC13A}" dt="2022-05-27T17:45:58.950" v="2323" actId="26606"/>
          <ac:picMkLst>
            <pc:docMk/>
            <pc:sldMk cId="419056212" sldId="2076138307"/>
            <ac:picMk id="7" creationId="{7B7F0DC0-EED4-D974-4BCD-5EC025769D6E}"/>
          </ac:picMkLst>
        </pc:picChg>
        <pc:cxnChg chg="add">
          <ac:chgData name="eldert@eldert.net" userId="fbe95aa6-f670-4838-bac7-c94df5e74cff" providerId="ADAL" clId="{0D12886E-009E-489D-9F76-6B70D8FCC13A}" dt="2022-05-27T17:45:58.950" v="2323" actId="26606"/>
          <ac:cxnSpMkLst>
            <pc:docMk/>
            <pc:sldMk cId="419056212" sldId="2076138307"/>
            <ac:cxnSpMk id="13" creationId="{BCDAEC91-5BCE-4B55-9CC0-43EF94CB734B}"/>
          </ac:cxnSpMkLst>
        </pc:cxnChg>
      </pc:sldChg>
      <pc:sldChg chg="addSp delSp modSp add mod modTransition setBg">
        <pc:chgData name="eldert@eldert.net" userId="fbe95aa6-f670-4838-bac7-c94df5e74cff" providerId="ADAL" clId="{0D12886E-009E-489D-9F76-6B70D8FCC13A}" dt="2022-05-27T18:57:30.548" v="2617"/>
        <pc:sldMkLst>
          <pc:docMk/>
          <pc:sldMk cId="4264821763" sldId="2076138310"/>
        </pc:sldMkLst>
        <pc:spChg chg="add del mod">
          <ac:chgData name="eldert@eldert.net" userId="fbe95aa6-f670-4838-bac7-c94df5e74cff" providerId="ADAL" clId="{0D12886E-009E-489D-9F76-6B70D8FCC13A}" dt="2022-05-27T17:44:17.920" v="2314"/>
          <ac:spMkLst>
            <pc:docMk/>
            <pc:sldMk cId="4264821763" sldId="2076138310"/>
            <ac:spMk id="2" creationId="{42F524D8-69D7-D8CD-C380-314B5D166C30}"/>
          </ac:spMkLst>
        </pc:spChg>
        <pc:spChg chg="add mod">
          <ac:chgData name="eldert@eldert.net" userId="fbe95aa6-f670-4838-bac7-c94df5e74cff" providerId="ADAL" clId="{0D12886E-009E-489D-9F76-6B70D8FCC13A}" dt="2022-05-27T18:39:47.161" v="2545" actId="26606"/>
          <ac:spMkLst>
            <pc:docMk/>
            <pc:sldMk cId="4264821763" sldId="2076138310"/>
            <ac:spMk id="3" creationId="{D26C2D36-B818-F4E5-2CB0-C029822A9277}"/>
          </ac:spMkLst>
        </pc:spChg>
        <pc:spChg chg="mod">
          <ac:chgData name="eldert@eldert.net" userId="fbe95aa6-f670-4838-bac7-c94df5e74cff" providerId="ADAL" clId="{0D12886E-009E-489D-9F76-6B70D8FCC13A}" dt="2022-05-27T18:39:47.161" v="2545" actId="26606"/>
          <ac:spMkLst>
            <pc:docMk/>
            <pc:sldMk cId="4264821763" sldId="2076138310"/>
            <ac:spMk id="5" creationId="{E7FB9A9E-41D1-4AFC-8ECF-F57AFA685C4B}"/>
          </ac:spMkLst>
        </pc:spChg>
        <pc:spChg chg="del">
          <ac:chgData name="eldert@eldert.net" userId="fbe95aa6-f670-4838-bac7-c94df5e74cff" providerId="ADAL" clId="{0D12886E-009E-489D-9F76-6B70D8FCC13A}" dt="2022-05-27T17:44:17.920" v="2314"/>
          <ac:spMkLst>
            <pc:docMk/>
            <pc:sldMk cId="4264821763" sldId="2076138310"/>
            <ac:spMk id="6" creationId="{5172F7E9-AB95-4985-BD1D-3967CA56236B}"/>
          </ac:spMkLst>
        </pc:spChg>
        <pc:spChg chg="add del">
          <ac:chgData name="eldert@eldert.net" userId="fbe95aa6-f670-4838-bac7-c94df5e74cff" providerId="ADAL" clId="{0D12886E-009E-489D-9F76-6B70D8FCC13A}" dt="2022-05-27T17:54:20.112" v="2378" actId="26606"/>
          <ac:spMkLst>
            <pc:docMk/>
            <pc:sldMk cId="4264821763" sldId="2076138310"/>
            <ac:spMk id="11" creationId="{87CC2527-562A-4F69-B487-4371E5B243E7}"/>
          </ac:spMkLst>
        </pc:spChg>
        <pc:spChg chg="add del">
          <ac:chgData name="eldert@eldert.net" userId="fbe95aa6-f670-4838-bac7-c94df5e74cff" providerId="ADAL" clId="{0D12886E-009E-489D-9F76-6B70D8FCC13A}" dt="2022-05-27T17:54:29.309" v="2385" actId="26606"/>
          <ac:spMkLst>
            <pc:docMk/>
            <pc:sldMk cId="4264821763" sldId="2076138310"/>
            <ac:spMk id="18" creationId="{9B7AD9F6-8CE7-4299-8FC6-328F4DCD3FF9}"/>
          </ac:spMkLst>
        </pc:spChg>
        <pc:spChg chg="add del">
          <ac:chgData name="eldert@eldert.net" userId="fbe95aa6-f670-4838-bac7-c94df5e74cff" providerId="ADAL" clId="{0D12886E-009E-489D-9F76-6B70D8FCC13A}" dt="2022-05-27T17:54:29.309" v="2385" actId="26606"/>
          <ac:spMkLst>
            <pc:docMk/>
            <pc:sldMk cId="4264821763" sldId="2076138310"/>
            <ac:spMk id="20" creationId="{F49775AF-8896-43EE-92C6-83497D6DC56F}"/>
          </ac:spMkLst>
        </pc:spChg>
        <pc:spChg chg="add del">
          <ac:chgData name="eldert@eldert.net" userId="fbe95aa6-f670-4838-bac7-c94df5e74cff" providerId="ADAL" clId="{0D12886E-009E-489D-9F76-6B70D8FCC13A}" dt="2022-05-27T18:39:47.161" v="2545" actId="26606"/>
          <ac:spMkLst>
            <pc:docMk/>
            <pc:sldMk cId="4264821763" sldId="2076138310"/>
            <ac:spMk id="25" creationId="{9B7AD9F6-8CE7-4299-8FC6-328F4DCD3FF9}"/>
          </ac:spMkLst>
        </pc:spChg>
        <pc:spChg chg="add del">
          <ac:chgData name="eldert@eldert.net" userId="fbe95aa6-f670-4838-bac7-c94df5e74cff" providerId="ADAL" clId="{0D12886E-009E-489D-9F76-6B70D8FCC13A}" dt="2022-05-27T18:39:47.161" v="2545" actId="26606"/>
          <ac:spMkLst>
            <pc:docMk/>
            <pc:sldMk cId="4264821763" sldId="2076138310"/>
            <ac:spMk id="27" creationId="{F49775AF-8896-43EE-92C6-83497D6DC56F}"/>
          </ac:spMkLst>
        </pc:spChg>
        <pc:spChg chg="add">
          <ac:chgData name="eldert@eldert.net" userId="fbe95aa6-f670-4838-bac7-c94df5e74cff" providerId="ADAL" clId="{0D12886E-009E-489D-9F76-6B70D8FCC13A}" dt="2022-05-27T18:39:47.161" v="2545" actId="26606"/>
          <ac:spMkLst>
            <pc:docMk/>
            <pc:sldMk cId="4264821763" sldId="2076138310"/>
            <ac:spMk id="32" creationId="{87CC2527-562A-4F69-B487-4371E5B243E7}"/>
          </ac:spMkLst>
        </pc:spChg>
        <pc:picChg chg="add mod ord">
          <ac:chgData name="eldert@eldert.net" userId="fbe95aa6-f670-4838-bac7-c94df5e74cff" providerId="ADAL" clId="{0D12886E-009E-489D-9F76-6B70D8FCC13A}" dt="2022-05-27T18:39:47.161" v="2545" actId="26606"/>
          <ac:picMkLst>
            <pc:docMk/>
            <pc:sldMk cId="4264821763" sldId="2076138310"/>
            <ac:picMk id="7" creationId="{F1034287-DAD8-97A7-B28F-F0ED31B2F7C3}"/>
          </ac:picMkLst>
        </pc:picChg>
        <pc:cxnChg chg="add del">
          <ac:chgData name="eldert@eldert.net" userId="fbe95aa6-f670-4838-bac7-c94df5e74cff" providerId="ADAL" clId="{0D12886E-009E-489D-9F76-6B70D8FCC13A}" dt="2022-05-27T17:54:20.112" v="2378" actId="26606"/>
          <ac:cxnSpMkLst>
            <pc:docMk/>
            <pc:sldMk cId="4264821763" sldId="2076138310"/>
            <ac:cxnSpMk id="13" creationId="{BCDAEC91-5BCE-4B55-9CC0-43EF94CB734B}"/>
          </ac:cxnSpMkLst>
        </pc:cxnChg>
        <pc:cxnChg chg="add">
          <ac:chgData name="eldert@eldert.net" userId="fbe95aa6-f670-4838-bac7-c94df5e74cff" providerId="ADAL" clId="{0D12886E-009E-489D-9F76-6B70D8FCC13A}" dt="2022-05-27T18:39:47.161" v="2545" actId="26606"/>
          <ac:cxnSpMkLst>
            <pc:docMk/>
            <pc:sldMk cId="4264821763" sldId="2076138310"/>
            <ac:cxnSpMk id="34" creationId="{BCDAEC91-5BCE-4B55-9CC0-43EF94CB734B}"/>
          </ac:cxnSpMkLst>
        </pc:cxnChg>
      </pc:sldChg>
      <pc:sldChg chg="addSp delSp modSp add mod setBg modClrScheme modAnim chgLayout modNotesTx">
        <pc:chgData name="eldert@eldert.net" userId="fbe95aa6-f670-4838-bac7-c94df5e74cff" providerId="ADAL" clId="{0D12886E-009E-489D-9F76-6B70D8FCC13A}" dt="2022-05-31T18:29:40.504" v="2815"/>
        <pc:sldMkLst>
          <pc:docMk/>
          <pc:sldMk cId="3830838916" sldId="2076138314"/>
        </pc:sldMkLst>
        <pc:spChg chg="mod ord">
          <ac:chgData name="eldert@eldert.net" userId="fbe95aa6-f670-4838-bac7-c94df5e74cff" providerId="ADAL" clId="{0D12886E-009E-489D-9F76-6B70D8FCC13A}" dt="2022-05-27T21:35:39.754" v="2801" actId="20577"/>
          <ac:spMkLst>
            <pc:docMk/>
            <pc:sldMk cId="3830838916" sldId="2076138314"/>
            <ac:spMk id="2" creationId="{144BFEED-25AF-4E01-8C1B-55D9C2486C40}"/>
          </ac:spMkLst>
        </pc:spChg>
        <pc:spChg chg="add mod ord">
          <ac:chgData name="eldert@eldert.net" userId="fbe95aa6-f670-4838-bac7-c94df5e74cff" providerId="ADAL" clId="{0D12886E-009E-489D-9F76-6B70D8FCC13A}" dt="2022-05-27T19:43:30.855" v="2687" actId="20577"/>
          <ac:spMkLst>
            <pc:docMk/>
            <pc:sldMk cId="3830838916" sldId="2076138314"/>
            <ac:spMk id="4" creationId="{24C939F7-E4CD-D684-39C8-DFA1EAEC5968}"/>
          </ac:spMkLst>
        </pc:spChg>
        <pc:spChg chg="add del">
          <ac:chgData name="eldert@eldert.net" userId="fbe95aa6-f670-4838-bac7-c94df5e74cff" providerId="ADAL" clId="{0D12886E-009E-489D-9F76-6B70D8FCC13A}" dt="2022-05-27T19:42:10.197" v="2659" actId="26606"/>
          <ac:spMkLst>
            <pc:docMk/>
            <pc:sldMk cId="3830838916" sldId="2076138314"/>
            <ac:spMk id="10" creationId="{F13C74B1-5B17-4795-BED0-7140497B445A}"/>
          </ac:spMkLst>
        </pc:spChg>
        <pc:spChg chg="add del">
          <ac:chgData name="eldert@eldert.net" userId="fbe95aa6-f670-4838-bac7-c94df5e74cff" providerId="ADAL" clId="{0D12886E-009E-489D-9F76-6B70D8FCC13A}" dt="2022-05-27T19:42:10.197" v="2659" actId="26606"/>
          <ac:spMkLst>
            <pc:docMk/>
            <pc:sldMk cId="3830838916" sldId="2076138314"/>
            <ac:spMk id="12" creationId="{D4974D33-8DC5-464E-8C6D-BE58F0669C17}"/>
          </ac:spMkLst>
        </pc:spChg>
        <pc:spChg chg="add del">
          <ac:chgData name="eldert@eldert.net" userId="fbe95aa6-f670-4838-bac7-c94df5e74cff" providerId="ADAL" clId="{0D12886E-009E-489D-9F76-6B70D8FCC13A}" dt="2022-05-27T19:42:06.374" v="2656" actId="26606"/>
          <ac:spMkLst>
            <pc:docMk/>
            <pc:sldMk cId="3830838916" sldId="2076138314"/>
            <ac:spMk id="17" creationId="{5E39A796-BE83-48B1-B33F-35C4A32AAB57}"/>
          </ac:spMkLst>
        </pc:spChg>
        <pc:spChg chg="add del">
          <ac:chgData name="eldert@eldert.net" userId="fbe95aa6-f670-4838-bac7-c94df5e74cff" providerId="ADAL" clId="{0D12886E-009E-489D-9F76-6B70D8FCC13A}" dt="2022-05-27T19:42:06.374" v="2656" actId="26606"/>
          <ac:spMkLst>
            <pc:docMk/>
            <pc:sldMk cId="3830838916" sldId="2076138314"/>
            <ac:spMk id="19" creationId="{72F84B47-E267-4194-8194-831DB7B5547F}"/>
          </ac:spMkLst>
        </pc:spChg>
        <pc:spChg chg="add del">
          <ac:chgData name="eldert@eldert.net" userId="fbe95aa6-f670-4838-bac7-c94df5e74cff" providerId="ADAL" clId="{0D12886E-009E-489D-9F76-6B70D8FCC13A}" dt="2022-05-27T19:42:10.179" v="2658" actId="26606"/>
          <ac:spMkLst>
            <pc:docMk/>
            <pc:sldMk cId="3830838916" sldId="2076138314"/>
            <ac:spMk id="21" creationId="{F13C74B1-5B17-4795-BED0-7140497B445A}"/>
          </ac:spMkLst>
        </pc:spChg>
        <pc:spChg chg="add del">
          <ac:chgData name="eldert@eldert.net" userId="fbe95aa6-f670-4838-bac7-c94df5e74cff" providerId="ADAL" clId="{0D12886E-009E-489D-9F76-6B70D8FCC13A}" dt="2022-05-27T19:42:10.179" v="2658" actId="26606"/>
          <ac:spMkLst>
            <pc:docMk/>
            <pc:sldMk cId="3830838916" sldId="2076138314"/>
            <ac:spMk id="22" creationId="{D4974D33-8DC5-464E-8C6D-BE58F0669C17}"/>
          </ac:spMkLst>
        </pc:spChg>
        <pc:spChg chg="add">
          <ac:chgData name="eldert@eldert.net" userId="fbe95aa6-f670-4838-bac7-c94df5e74cff" providerId="ADAL" clId="{0D12886E-009E-489D-9F76-6B70D8FCC13A}" dt="2022-05-27T19:42:10.197" v="2659" actId="26606"/>
          <ac:spMkLst>
            <pc:docMk/>
            <pc:sldMk cId="3830838916" sldId="2076138314"/>
            <ac:spMk id="24" creationId="{743AA782-23D1-4521-8CAD-47662984AA08}"/>
          </ac:spMkLst>
        </pc:spChg>
        <pc:spChg chg="add">
          <ac:chgData name="eldert@eldert.net" userId="fbe95aa6-f670-4838-bac7-c94df5e74cff" providerId="ADAL" clId="{0D12886E-009E-489D-9F76-6B70D8FCC13A}" dt="2022-05-27T19:42:10.197" v="2659" actId="26606"/>
          <ac:spMkLst>
            <pc:docMk/>
            <pc:sldMk cId="3830838916" sldId="2076138314"/>
            <ac:spMk id="25" creationId="{71877DBC-BB60-40F0-AC93-2ACDBAAE60CE}"/>
          </ac:spMkLst>
        </pc:spChg>
        <pc:graphicFrameChg chg="del mod">
          <ac:chgData name="eldert@eldert.net" userId="fbe95aa6-f670-4838-bac7-c94df5e74cff" providerId="ADAL" clId="{0D12886E-009E-489D-9F76-6B70D8FCC13A}" dt="2022-05-27T19:41:02.912" v="2644" actId="478"/>
          <ac:graphicFrameMkLst>
            <pc:docMk/>
            <pc:sldMk cId="3830838916" sldId="2076138314"/>
            <ac:graphicFrameMk id="11" creationId="{AED35714-26CB-B4AB-667C-F060411309C1}"/>
          </ac:graphicFrameMkLst>
        </pc:graphicFrameChg>
        <pc:picChg chg="add del">
          <ac:chgData name="eldert@eldert.net" userId="fbe95aa6-f670-4838-bac7-c94df5e74cff" providerId="ADAL" clId="{0D12886E-009E-489D-9F76-6B70D8FCC13A}" dt="2022-05-27T19:41:44.497" v="2653" actId="478"/>
          <ac:picMkLst>
            <pc:docMk/>
            <pc:sldMk cId="3830838916" sldId="2076138314"/>
            <ac:picMk id="6" creationId="{59E2016E-11C0-299B-56C9-D5D8A17560E4}"/>
          </ac:picMkLst>
        </pc:picChg>
        <pc:picChg chg="add mod">
          <ac:chgData name="eldert@eldert.net" userId="fbe95aa6-f670-4838-bac7-c94df5e74cff" providerId="ADAL" clId="{0D12886E-009E-489D-9F76-6B70D8FCC13A}" dt="2022-05-27T19:42:10.197" v="2659" actId="26606"/>
          <ac:picMkLst>
            <pc:docMk/>
            <pc:sldMk cId="3830838916" sldId="2076138314"/>
            <ac:picMk id="9" creationId="{399A8473-E04C-4DE9-6A67-506BA2604CAB}"/>
          </ac:picMkLst>
        </pc:picChg>
      </pc:sldChg>
      <pc:sldChg chg="addSp delSp modSp add mod ord modTransition setBg modClrScheme modAnim chgLayout modNotesTx">
        <pc:chgData name="eldert@eldert.net" userId="fbe95aa6-f670-4838-bac7-c94df5e74cff" providerId="ADAL" clId="{0D12886E-009E-489D-9F76-6B70D8FCC13A}" dt="2022-05-27T18:57:30.548" v="2617"/>
        <pc:sldMkLst>
          <pc:docMk/>
          <pc:sldMk cId="900400646" sldId="2076138323"/>
        </pc:sldMkLst>
        <pc:spChg chg="mod ord">
          <ac:chgData name="eldert@eldert.net" userId="fbe95aa6-f670-4838-bac7-c94df5e74cff" providerId="ADAL" clId="{0D12886E-009E-489D-9F76-6B70D8FCC13A}" dt="2022-05-27T17:46:28.534" v="2326" actId="26606"/>
          <ac:spMkLst>
            <pc:docMk/>
            <pc:sldMk cId="900400646" sldId="2076138323"/>
            <ac:spMk id="2" creationId="{00000000-0000-0000-0000-000000000000}"/>
          </ac:spMkLst>
        </pc:spChg>
        <pc:spChg chg="add mod ord">
          <ac:chgData name="eldert@eldert.net" userId="fbe95aa6-f670-4838-bac7-c94df5e74cff" providerId="ADAL" clId="{0D12886E-009E-489D-9F76-6B70D8FCC13A}" dt="2022-05-27T18:31:47.692" v="2445" actId="20577"/>
          <ac:spMkLst>
            <pc:docMk/>
            <pc:sldMk cId="900400646" sldId="2076138323"/>
            <ac:spMk id="4" creationId="{561FAB47-404C-7BB4-DF9C-F61BA3720335}"/>
          </ac:spMkLst>
        </pc:spChg>
        <pc:spChg chg="add del mod">
          <ac:chgData name="eldert@eldert.net" userId="fbe95aa6-f670-4838-bac7-c94df5e74cff" providerId="ADAL" clId="{0D12886E-009E-489D-9F76-6B70D8FCC13A}" dt="2022-05-27T17:44:17.920" v="2314"/>
          <ac:spMkLst>
            <pc:docMk/>
            <pc:sldMk cId="900400646" sldId="2076138323"/>
            <ac:spMk id="5" creationId="{CD172296-80F3-D1FE-44DF-6132D99C48EE}"/>
          </ac:spMkLst>
        </pc:spChg>
        <pc:spChg chg="add del mod">
          <ac:chgData name="eldert@eldert.net" userId="fbe95aa6-f670-4838-bac7-c94df5e74cff" providerId="ADAL" clId="{0D12886E-009E-489D-9F76-6B70D8FCC13A}" dt="2022-05-27T17:44:17.920" v="2314"/>
          <ac:spMkLst>
            <pc:docMk/>
            <pc:sldMk cId="900400646" sldId="2076138323"/>
            <ac:spMk id="6" creationId="{BA631A34-517B-4523-DD64-AAC8F93E5303}"/>
          </ac:spMkLst>
        </pc:spChg>
        <pc:spChg chg="add">
          <ac:chgData name="eldert@eldert.net" userId="fbe95aa6-f670-4838-bac7-c94df5e74cff" providerId="ADAL" clId="{0D12886E-009E-489D-9F76-6B70D8FCC13A}" dt="2022-05-27T17:46:28.534" v="2326" actId="26606"/>
          <ac:spMkLst>
            <pc:docMk/>
            <pc:sldMk cId="900400646" sldId="2076138323"/>
            <ac:spMk id="9" creationId="{100EDD19-6802-4EC3-95CE-CFFAB042CFD6}"/>
          </ac:spMkLst>
        </pc:spChg>
        <pc:spChg chg="add">
          <ac:chgData name="eldert@eldert.net" userId="fbe95aa6-f670-4838-bac7-c94df5e74cff" providerId="ADAL" clId="{0D12886E-009E-489D-9F76-6B70D8FCC13A}" dt="2022-05-27T17:46:28.534" v="2326" actId="26606"/>
          <ac:spMkLst>
            <pc:docMk/>
            <pc:sldMk cId="900400646" sldId="2076138323"/>
            <ac:spMk id="11" creationId="{DB17E863-922E-4C26-BD64-E8FD41D28661}"/>
          </ac:spMkLst>
        </pc:spChg>
        <pc:graphicFrameChg chg="add del mod modGraphic">
          <ac:chgData name="eldert@eldert.net" userId="fbe95aa6-f670-4838-bac7-c94df5e74cff" providerId="ADAL" clId="{0D12886E-009E-489D-9F76-6B70D8FCC13A}" dt="2022-05-27T17:39:00.221" v="2197" actId="478"/>
          <ac:graphicFrameMkLst>
            <pc:docMk/>
            <pc:sldMk cId="900400646" sldId="2076138323"/>
            <ac:graphicFrameMk id="10" creationId="{16C7FC62-7FFE-C351-C383-4D0F55EB7B15}"/>
          </ac:graphicFrameMkLst>
        </pc:graphicFrameChg>
      </pc:sldChg>
      <pc:sldChg chg="addSp delSp modSp add del mod setBg modClrScheme addAnim delAnim chgLayout">
        <pc:chgData name="eldert@eldert.net" userId="fbe95aa6-f670-4838-bac7-c94df5e74cff" providerId="ADAL" clId="{0D12886E-009E-489D-9F76-6B70D8FCC13A}" dt="2022-05-27T16:43:06.967" v="162" actId="47"/>
        <pc:sldMkLst>
          <pc:docMk/>
          <pc:sldMk cId="617322856" sldId="2076138324"/>
        </pc:sldMkLst>
        <pc:spChg chg="add del mod ord">
          <ac:chgData name="eldert@eldert.net" userId="fbe95aa6-f670-4838-bac7-c94df5e74cff" providerId="ADAL" clId="{0D12886E-009E-489D-9F76-6B70D8FCC13A}" dt="2022-05-27T16:41:24.257" v="123" actId="700"/>
          <ac:spMkLst>
            <pc:docMk/>
            <pc:sldMk cId="617322856" sldId="2076138324"/>
            <ac:spMk id="2" creationId="{AC40948A-5A57-4BF0-6041-1E6BF2FDA27B}"/>
          </ac:spMkLst>
        </pc:spChg>
        <pc:spChg chg="del">
          <ac:chgData name="eldert@eldert.net" userId="fbe95aa6-f670-4838-bac7-c94df5e74cff" providerId="ADAL" clId="{0D12886E-009E-489D-9F76-6B70D8FCC13A}" dt="2022-05-27T16:39:44.898" v="84" actId="478"/>
          <ac:spMkLst>
            <pc:docMk/>
            <pc:sldMk cId="617322856" sldId="2076138324"/>
            <ac:spMk id="9" creationId="{76421027-0950-48E5-B0BF-0506C9B6894C}"/>
          </ac:spMkLst>
        </pc:spChg>
        <pc:spChg chg="del">
          <ac:chgData name="eldert@eldert.net" userId="fbe95aa6-f670-4838-bac7-c94df5e74cff" providerId="ADAL" clId="{0D12886E-009E-489D-9F76-6B70D8FCC13A}" dt="2022-05-27T16:39:43.669" v="83" actId="478"/>
          <ac:spMkLst>
            <pc:docMk/>
            <pc:sldMk cId="617322856" sldId="2076138324"/>
            <ac:spMk id="10" creationId="{26E70055-4D7E-4771-96CA-AD7EEF7D5EB3}"/>
          </ac:spMkLst>
        </pc:spChg>
        <pc:spChg chg="add del mod ord">
          <ac:chgData name="eldert@eldert.net" userId="fbe95aa6-f670-4838-bac7-c94df5e74cff" providerId="ADAL" clId="{0D12886E-009E-489D-9F76-6B70D8FCC13A}" dt="2022-05-27T16:41:24.257" v="123" actId="700"/>
          <ac:spMkLst>
            <pc:docMk/>
            <pc:sldMk cId="617322856" sldId="2076138324"/>
            <ac:spMk id="11" creationId="{C9382A39-E38C-4220-BF71-789221A03A12}"/>
          </ac:spMkLst>
        </pc:spChg>
        <pc:spChg chg="del">
          <ac:chgData name="eldert@eldert.net" userId="fbe95aa6-f670-4838-bac7-c94df5e74cff" providerId="ADAL" clId="{0D12886E-009E-489D-9F76-6B70D8FCC13A}" dt="2022-05-27T16:39:46.654" v="85" actId="478"/>
          <ac:spMkLst>
            <pc:docMk/>
            <pc:sldMk cId="617322856" sldId="2076138324"/>
            <ac:spMk id="14" creationId="{4E113B19-AF82-4494-B06D-17F4FB16BF87}"/>
          </ac:spMkLst>
        </pc:spChg>
        <pc:spChg chg="add del mod">
          <ac:chgData name="eldert@eldert.net" userId="fbe95aa6-f670-4838-bac7-c94df5e74cff" providerId="ADAL" clId="{0D12886E-009E-489D-9F76-6B70D8FCC13A}" dt="2022-05-27T16:41:06.169" v="120"/>
          <ac:spMkLst>
            <pc:docMk/>
            <pc:sldMk cId="617322856" sldId="2076138324"/>
            <ac:spMk id="17" creationId="{11D58B5A-103F-F763-741C-853BB5593C4A}"/>
          </ac:spMkLst>
        </pc:spChg>
        <pc:spChg chg="del">
          <ac:chgData name="eldert@eldert.net" userId="fbe95aa6-f670-4838-bac7-c94df5e74cff" providerId="ADAL" clId="{0D12886E-009E-489D-9F76-6B70D8FCC13A}" dt="2022-05-27T16:39:47.768" v="86" actId="478"/>
          <ac:spMkLst>
            <pc:docMk/>
            <pc:sldMk cId="617322856" sldId="2076138324"/>
            <ac:spMk id="18" creationId="{BC82C6A3-2C77-5B10-744A-44C7AB1AC84E}"/>
          </ac:spMkLst>
        </pc:spChg>
        <pc:spChg chg="add del mod">
          <ac:chgData name="eldert@eldert.net" userId="fbe95aa6-f670-4838-bac7-c94df5e74cff" providerId="ADAL" clId="{0D12886E-009E-489D-9F76-6B70D8FCC13A}" dt="2022-05-27T16:41:05.859" v="119" actId="478"/>
          <ac:spMkLst>
            <pc:docMk/>
            <pc:sldMk cId="617322856" sldId="2076138324"/>
            <ac:spMk id="19" creationId="{82341A84-CC44-E4C7-1B20-85C826000448}"/>
          </ac:spMkLst>
        </pc:spChg>
        <pc:cxnChg chg="del mod">
          <ac:chgData name="eldert@eldert.net" userId="fbe95aa6-f670-4838-bac7-c94df5e74cff" providerId="ADAL" clId="{0D12886E-009E-489D-9F76-6B70D8FCC13A}" dt="2022-05-27T16:41:34.751" v="126" actId="478"/>
          <ac:cxnSpMkLst>
            <pc:docMk/>
            <pc:sldMk cId="617322856" sldId="2076138324"/>
            <ac:cxnSpMk id="4" creationId="{D4F06372-7F06-487A-990D-83C34726F3EB}"/>
          </ac:cxnSpMkLst>
        </pc:cxnChg>
        <pc:cxnChg chg="del">
          <ac:chgData name="eldert@eldert.net" userId="fbe95aa6-f670-4838-bac7-c94df5e74cff" providerId="ADAL" clId="{0D12886E-009E-489D-9F76-6B70D8FCC13A}" dt="2022-05-27T16:41:37.545" v="128" actId="478"/>
          <ac:cxnSpMkLst>
            <pc:docMk/>
            <pc:sldMk cId="617322856" sldId="2076138324"/>
            <ac:cxnSpMk id="5" creationId="{A48FD715-24B6-40A5-920D-EADAAA91C059}"/>
          </ac:cxnSpMkLst>
        </pc:cxnChg>
        <pc:cxnChg chg="del">
          <ac:chgData name="eldert@eldert.net" userId="fbe95aa6-f670-4838-bac7-c94df5e74cff" providerId="ADAL" clId="{0D12886E-009E-489D-9F76-6B70D8FCC13A}" dt="2022-05-27T16:39:51.344" v="87" actId="478"/>
          <ac:cxnSpMkLst>
            <pc:docMk/>
            <pc:sldMk cId="617322856" sldId="2076138324"/>
            <ac:cxnSpMk id="6" creationId="{18C60BC9-90D0-4030-8E8A-747FC6C21190}"/>
          </ac:cxnSpMkLst>
        </pc:cxnChg>
        <pc:cxnChg chg="del">
          <ac:chgData name="eldert@eldert.net" userId="fbe95aa6-f670-4838-bac7-c94df5e74cff" providerId="ADAL" clId="{0D12886E-009E-489D-9F76-6B70D8FCC13A}" dt="2022-05-27T16:39:54" v="88" actId="478"/>
          <ac:cxnSpMkLst>
            <pc:docMk/>
            <pc:sldMk cId="617322856" sldId="2076138324"/>
            <ac:cxnSpMk id="12" creationId="{7B6AD583-5535-4ED0-8B5A-0C19455853A1}"/>
          </ac:cxnSpMkLst>
        </pc:cxnChg>
        <pc:cxnChg chg="del mod">
          <ac:chgData name="eldert@eldert.net" userId="fbe95aa6-f670-4838-bac7-c94df5e74cff" providerId="ADAL" clId="{0D12886E-009E-489D-9F76-6B70D8FCC13A}" dt="2022-05-27T16:41:36.416" v="127" actId="478"/>
          <ac:cxnSpMkLst>
            <pc:docMk/>
            <pc:sldMk cId="617322856" sldId="2076138324"/>
            <ac:cxnSpMk id="13" creationId="{DE24F512-FCEC-4DD1-B338-A56526DDD750}"/>
          </ac:cxnSpMkLst>
        </pc:cxnChg>
      </pc:sldChg>
      <pc:sldChg chg="addSp delSp modSp add mod modTransition setBg modClrScheme delAnim modAnim chgLayout modNotesTx">
        <pc:chgData name="eldert@eldert.net" userId="fbe95aa6-f670-4838-bac7-c94df5e74cff" providerId="ADAL" clId="{0D12886E-009E-489D-9F76-6B70D8FCC13A}" dt="2022-05-31T18:30:22.332" v="2821" actId="20577"/>
        <pc:sldMkLst>
          <pc:docMk/>
          <pc:sldMk cId="1902175930" sldId="2076138325"/>
        </pc:sldMkLst>
        <pc:spChg chg="mod ord">
          <ac:chgData name="eldert@eldert.net" userId="fbe95aa6-f670-4838-bac7-c94df5e74cff" providerId="ADAL" clId="{0D12886E-009E-489D-9F76-6B70D8FCC13A}" dt="2022-05-27T17:46:10.606" v="2324" actId="26606"/>
          <ac:spMkLst>
            <pc:docMk/>
            <pc:sldMk cId="1902175930" sldId="2076138325"/>
            <ac:spMk id="2" creationId="{00000000-0000-0000-0000-000000000000}"/>
          </ac:spMkLst>
        </pc:spChg>
        <pc:spChg chg="add del mod">
          <ac:chgData name="eldert@eldert.net" userId="fbe95aa6-f670-4838-bac7-c94df5e74cff" providerId="ADAL" clId="{0D12886E-009E-489D-9F76-6B70D8FCC13A}" dt="2022-05-27T18:40:19.080" v="2546" actId="26606"/>
          <ac:spMkLst>
            <pc:docMk/>
            <pc:sldMk cId="1902175930" sldId="2076138325"/>
            <ac:spMk id="4" creationId="{3DBF00D6-53D1-6DBA-F2B2-97EDA4D5AEF2}"/>
          </ac:spMkLst>
        </pc:spChg>
        <pc:spChg chg="add del mod">
          <ac:chgData name="eldert@eldert.net" userId="fbe95aa6-f670-4838-bac7-c94df5e74cff" providerId="ADAL" clId="{0D12886E-009E-489D-9F76-6B70D8FCC13A}" dt="2022-05-27T17:44:17.920" v="2314"/>
          <ac:spMkLst>
            <pc:docMk/>
            <pc:sldMk cId="1902175930" sldId="2076138325"/>
            <ac:spMk id="5" creationId="{91A4EA73-6F8E-912E-2B90-0E61196A2485}"/>
          </ac:spMkLst>
        </pc:spChg>
        <pc:spChg chg="add del mod">
          <ac:chgData name="eldert@eldert.net" userId="fbe95aa6-f670-4838-bac7-c94df5e74cff" providerId="ADAL" clId="{0D12886E-009E-489D-9F76-6B70D8FCC13A}" dt="2022-05-27T17:44:17.920" v="2314"/>
          <ac:spMkLst>
            <pc:docMk/>
            <pc:sldMk cId="1902175930" sldId="2076138325"/>
            <ac:spMk id="6" creationId="{096FBC9F-B6A6-B8D0-4ABD-529CA8D4DEC0}"/>
          </ac:spMkLst>
        </pc:spChg>
        <pc:spChg chg="add">
          <ac:chgData name="eldert@eldert.net" userId="fbe95aa6-f670-4838-bac7-c94df5e74cff" providerId="ADAL" clId="{0D12886E-009E-489D-9F76-6B70D8FCC13A}" dt="2022-05-27T17:46:10.606" v="2324" actId="26606"/>
          <ac:spMkLst>
            <pc:docMk/>
            <pc:sldMk cId="1902175930" sldId="2076138325"/>
            <ac:spMk id="9" creationId="{100EDD19-6802-4EC3-95CE-CFFAB042CFD6}"/>
          </ac:spMkLst>
        </pc:spChg>
        <pc:spChg chg="add">
          <ac:chgData name="eldert@eldert.net" userId="fbe95aa6-f670-4838-bac7-c94df5e74cff" providerId="ADAL" clId="{0D12886E-009E-489D-9F76-6B70D8FCC13A}" dt="2022-05-27T17:46:10.606" v="2324" actId="26606"/>
          <ac:spMkLst>
            <pc:docMk/>
            <pc:sldMk cId="1902175930" sldId="2076138325"/>
            <ac:spMk id="11" creationId="{DB17E863-922E-4C26-BD64-E8FD41D28661}"/>
          </ac:spMkLst>
        </pc:spChg>
        <pc:graphicFrameChg chg="del mod ord">
          <ac:chgData name="eldert@eldert.net" userId="fbe95aa6-f670-4838-bac7-c94df5e74cff" providerId="ADAL" clId="{0D12886E-009E-489D-9F76-6B70D8FCC13A}" dt="2022-05-27T17:38:45.548" v="2192" actId="478"/>
          <ac:graphicFrameMkLst>
            <pc:docMk/>
            <pc:sldMk cId="1902175930" sldId="2076138325"/>
            <ac:graphicFrameMk id="10" creationId="{16C7FC62-7FFE-C351-C383-4D0F55EB7B15}"/>
          </ac:graphicFrameMkLst>
        </pc:graphicFrameChg>
        <pc:graphicFrameChg chg="add">
          <ac:chgData name="eldert@eldert.net" userId="fbe95aa6-f670-4838-bac7-c94df5e74cff" providerId="ADAL" clId="{0D12886E-009E-489D-9F76-6B70D8FCC13A}" dt="2022-05-27T18:40:19.080" v="2546" actId="26606"/>
          <ac:graphicFrameMkLst>
            <pc:docMk/>
            <pc:sldMk cId="1902175930" sldId="2076138325"/>
            <ac:graphicFrameMk id="13" creationId="{258A0802-D515-1FEB-7A34-8AE9770BD32C}"/>
          </ac:graphicFrameMkLst>
        </pc:graphicFrameChg>
      </pc:sldChg>
      <pc:sldChg chg="addSp delSp modSp new mod ord modTransition setBg modClrScheme modAnim delDesignElem chgLayout modNotesTx">
        <pc:chgData name="eldert@eldert.net" userId="fbe95aa6-f670-4838-bac7-c94df5e74cff" providerId="ADAL" clId="{0D12886E-009E-489D-9F76-6B70D8FCC13A}" dt="2022-06-07T01:40:01.572" v="2827" actId="20577"/>
        <pc:sldMkLst>
          <pc:docMk/>
          <pc:sldMk cId="2913971343" sldId="2076138326"/>
        </pc:sldMkLst>
        <pc:spChg chg="mod ord">
          <ac:chgData name="eldert@eldert.net" userId="fbe95aa6-f670-4838-bac7-c94df5e74cff" providerId="ADAL" clId="{0D12886E-009E-489D-9F76-6B70D8FCC13A}" dt="2022-05-27T17:47:29.967" v="2328" actId="26606"/>
          <ac:spMkLst>
            <pc:docMk/>
            <pc:sldMk cId="2913971343" sldId="2076138326"/>
            <ac:spMk id="2" creationId="{DD139B86-6CD7-821B-521C-DF496EA40863}"/>
          </ac:spMkLst>
        </pc:spChg>
        <pc:spChg chg="del mod ord">
          <ac:chgData name="eldert@eldert.net" userId="fbe95aa6-f670-4838-bac7-c94df5e74cff" providerId="ADAL" clId="{0D12886E-009E-489D-9F76-6B70D8FCC13A}" dt="2022-05-27T17:09:21.615" v="553" actId="700"/>
          <ac:spMkLst>
            <pc:docMk/>
            <pc:sldMk cId="2913971343" sldId="2076138326"/>
            <ac:spMk id="3" creationId="{1ED2186D-B370-F861-24A2-9DC95BE7F415}"/>
          </ac:spMkLst>
        </pc:spChg>
        <pc:spChg chg="add mod ord">
          <ac:chgData name="eldert@eldert.net" userId="fbe95aa6-f670-4838-bac7-c94df5e74cff" providerId="ADAL" clId="{0D12886E-009E-489D-9F76-6B70D8FCC13A}" dt="2022-05-27T20:45:18.586" v="2741" actId="20577"/>
          <ac:spMkLst>
            <pc:docMk/>
            <pc:sldMk cId="2913971343" sldId="2076138326"/>
            <ac:spMk id="4" creationId="{73955C53-F725-9511-2F4F-6931FD5ACE9A}"/>
          </ac:spMkLst>
        </pc:spChg>
        <pc:spChg chg="add del mod ord">
          <ac:chgData name="eldert@eldert.net" userId="fbe95aa6-f670-4838-bac7-c94df5e74cff" providerId="ADAL" clId="{0D12886E-009E-489D-9F76-6B70D8FCC13A}" dt="2022-05-27T17:13:02.807" v="670" actId="26606"/>
          <ac:spMkLst>
            <pc:docMk/>
            <pc:sldMk cId="2913971343" sldId="2076138326"/>
            <ac:spMk id="5" creationId="{CF4C7643-AB1A-A464-8F73-D8C9A928460E}"/>
          </ac:spMkLst>
        </pc:spChg>
        <pc:spChg chg="add del mod ord">
          <ac:chgData name="eldert@eldert.net" userId="fbe95aa6-f670-4838-bac7-c94df5e74cff" providerId="ADAL" clId="{0D12886E-009E-489D-9F76-6B70D8FCC13A}" dt="2022-05-27T17:41:09.999" v="2213"/>
          <ac:spMkLst>
            <pc:docMk/>
            <pc:sldMk cId="2913971343" sldId="2076138326"/>
            <ac:spMk id="12" creationId="{59285B72-E3BC-7A7C-579A-4BF8F6BBB268}"/>
          </ac:spMkLst>
        </pc:spChg>
        <pc:spChg chg="add del mod">
          <ac:chgData name="eldert@eldert.net" userId="fbe95aa6-f670-4838-bac7-c94df5e74cff" providerId="ADAL" clId="{0D12886E-009E-489D-9F76-6B70D8FCC13A}" dt="2022-05-27T17:41:09.999" v="2213"/>
          <ac:spMkLst>
            <pc:docMk/>
            <pc:sldMk cId="2913971343" sldId="2076138326"/>
            <ac:spMk id="13" creationId="{A4B788EF-940B-C6B2-73C1-BD9C726DF095}"/>
          </ac:spMkLst>
        </pc:spChg>
        <pc:spChg chg="add del mod">
          <ac:chgData name="eldert@eldert.net" userId="fbe95aa6-f670-4838-bac7-c94df5e74cff" providerId="ADAL" clId="{0D12886E-009E-489D-9F76-6B70D8FCC13A}" dt="2022-05-27T17:41:09.999" v="2213"/>
          <ac:spMkLst>
            <pc:docMk/>
            <pc:sldMk cId="2913971343" sldId="2076138326"/>
            <ac:spMk id="14" creationId="{6FE4E6BE-255E-00AA-7F81-B2A689CB8501}"/>
          </ac:spMkLst>
        </pc:spChg>
        <pc:spChg chg="add del mod">
          <ac:chgData name="eldert@eldert.net" userId="fbe95aa6-f670-4838-bac7-c94df5e74cff" providerId="ADAL" clId="{0D12886E-009E-489D-9F76-6B70D8FCC13A}" dt="2022-05-27T17:44:17.920" v="2314"/>
          <ac:spMkLst>
            <pc:docMk/>
            <pc:sldMk cId="2913971343" sldId="2076138326"/>
            <ac:spMk id="15" creationId="{E2A80A17-5EA7-87A2-517B-60E74EC4EC90}"/>
          </ac:spMkLst>
        </pc:spChg>
        <pc:spChg chg="add del">
          <ac:chgData name="eldert@eldert.net" userId="fbe95aa6-f670-4838-bac7-c94df5e74cff" providerId="ADAL" clId="{0D12886E-009E-489D-9F76-6B70D8FCC13A}" dt="2022-05-27T17:41:05.326" v="2211" actId="700"/>
          <ac:spMkLst>
            <pc:docMk/>
            <pc:sldMk cId="2913971343" sldId="2076138326"/>
            <ac:spMk id="16" creationId="{5E39A796-BE83-48B1-B33F-35C4A32AAB57}"/>
          </ac:spMkLst>
        </pc:spChg>
        <pc:spChg chg="add del mod">
          <ac:chgData name="eldert@eldert.net" userId="fbe95aa6-f670-4838-bac7-c94df5e74cff" providerId="ADAL" clId="{0D12886E-009E-489D-9F76-6B70D8FCC13A}" dt="2022-05-27T17:44:17.920" v="2314"/>
          <ac:spMkLst>
            <pc:docMk/>
            <pc:sldMk cId="2913971343" sldId="2076138326"/>
            <ac:spMk id="17" creationId="{297D5476-A90D-0EA1-5ADD-08E9BF68D495}"/>
          </ac:spMkLst>
        </pc:spChg>
        <pc:spChg chg="add del">
          <ac:chgData name="eldert@eldert.net" userId="fbe95aa6-f670-4838-bac7-c94df5e74cff" providerId="ADAL" clId="{0D12886E-009E-489D-9F76-6B70D8FCC13A}" dt="2022-05-27T17:41:05.326" v="2211" actId="700"/>
          <ac:spMkLst>
            <pc:docMk/>
            <pc:sldMk cId="2913971343" sldId="2076138326"/>
            <ac:spMk id="18" creationId="{72F84B47-E267-4194-8194-831DB7B5547F}"/>
          </ac:spMkLst>
        </pc:spChg>
        <pc:spChg chg="add del mod">
          <ac:chgData name="eldert@eldert.net" userId="fbe95aa6-f670-4838-bac7-c94df5e74cff" providerId="ADAL" clId="{0D12886E-009E-489D-9F76-6B70D8FCC13A}" dt="2022-05-27T17:44:17.920" v="2314"/>
          <ac:spMkLst>
            <pc:docMk/>
            <pc:sldMk cId="2913971343" sldId="2076138326"/>
            <ac:spMk id="19" creationId="{E87167E3-AF50-25E2-A3C4-A9B6702DF754}"/>
          </ac:spMkLst>
        </pc:spChg>
        <pc:spChg chg="add del mod">
          <ac:chgData name="eldert@eldert.net" userId="fbe95aa6-f670-4838-bac7-c94df5e74cff" providerId="ADAL" clId="{0D12886E-009E-489D-9F76-6B70D8FCC13A}" dt="2022-05-27T17:47:29.967" v="2328" actId="26606"/>
          <ac:spMkLst>
            <pc:docMk/>
            <pc:sldMk cId="2913971343" sldId="2076138326"/>
            <ac:spMk id="20" creationId="{320AB4F3-50DA-2868-6485-BCD585A3B895}"/>
          </ac:spMkLst>
        </pc:spChg>
        <pc:spChg chg="add">
          <ac:chgData name="eldert@eldert.net" userId="fbe95aa6-f670-4838-bac7-c94df5e74cff" providerId="ADAL" clId="{0D12886E-009E-489D-9F76-6B70D8FCC13A}" dt="2022-05-27T17:47:29.967" v="2328" actId="26606"/>
          <ac:spMkLst>
            <pc:docMk/>
            <pc:sldMk cId="2913971343" sldId="2076138326"/>
            <ac:spMk id="25" creationId="{743AA782-23D1-4521-8CAD-47662984AA08}"/>
          </ac:spMkLst>
        </pc:spChg>
        <pc:spChg chg="add">
          <ac:chgData name="eldert@eldert.net" userId="fbe95aa6-f670-4838-bac7-c94df5e74cff" providerId="ADAL" clId="{0D12886E-009E-489D-9F76-6B70D8FCC13A}" dt="2022-05-27T17:47:29.967" v="2328" actId="26606"/>
          <ac:spMkLst>
            <pc:docMk/>
            <pc:sldMk cId="2913971343" sldId="2076138326"/>
            <ac:spMk id="27" creationId="{650D18FE-0824-4A46-B22C-A86B52E5780A}"/>
          </ac:spMkLst>
        </pc:spChg>
        <pc:picChg chg="add del">
          <ac:chgData name="eldert@eldert.net" userId="fbe95aa6-f670-4838-bac7-c94df5e74cff" providerId="ADAL" clId="{0D12886E-009E-489D-9F76-6B70D8FCC13A}" dt="2022-05-27T17:12:51.315" v="666" actId="21"/>
          <ac:picMkLst>
            <pc:docMk/>
            <pc:sldMk cId="2913971343" sldId="2076138326"/>
            <ac:picMk id="7" creationId="{2B05B5FA-8441-4C92-3888-C9FAECFBA593}"/>
          </ac:picMkLst>
        </pc:picChg>
        <pc:picChg chg="add del mod modCrop">
          <ac:chgData name="eldert@eldert.net" userId="fbe95aa6-f670-4838-bac7-c94df5e74cff" providerId="ADAL" clId="{0D12886E-009E-489D-9F76-6B70D8FCC13A}" dt="2022-05-27T17:12:54.313" v="668" actId="22"/>
          <ac:picMkLst>
            <pc:docMk/>
            <pc:sldMk cId="2913971343" sldId="2076138326"/>
            <ac:picMk id="9" creationId="{59DD3034-0598-39FC-A03A-E32891CCC99D}"/>
          </ac:picMkLst>
        </pc:picChg>
        <pc:picChg chg="add mod">
          <ac:chgData name="eldert@eldert.net" userId="fbe95aa6-f670-4838-bac7-c94df5e74cff" providerId="ADAL" clId="{0D12886E-009E-489D-9F76-6B70D8FCC13A}" dt="2022-05-27T17:47:29.967" v="2328" actId="26606"/>
          <ac:picMkLst>
            <pc:docMk/>
            <pc:sldMk cId="2913971343" sldId="2076138326"/>
            <ac:picMk id="11" creationId="{04EDA505-3B74-C89A-0012-4568AD60DE9F}"/>
          </ac:picMkLst>
        </pc:picChg>
      </pc:sldChg>
      <pc:sldChg chg="addSp delSp modSp new mod modTransition setBg modClrScheme chgLayout">
        <pc:chgData name="eldert@eldert.net" userId="fbe95aa6-f670-4838-bac7-c94df5e74cff" providerId="ADAL" clId="{0D12886E-009E-489D-9F76-6B70D8FCC13A}" dt="2022-05-27T20:52:00.629" v="2792" actId="26606"/>
        <pc:sldMkLst>
          <pc:docMk/>
          <pc:sldMk cId="975320729" sldId="2076138327"/>
        </pc:sldMkLst>
        <pc:spChg chg="del mod ord">
          <ac:chgData name="eldert@eldert.net" userId="fbe95aa6-f670-4838-bac7-c94df5e74cff" providerId="ADAL" clId="{0D12886E-009E-489D-9F76-6B70D8FCC13A}" dt="2022-05-27T16:50:44.551" v="217" actId="700"/>
          <ac:spMkLst>
            <pc:docMk/>
            <pc:sldMk cId="975320729" sldId="2076138327"/>
            <ac:spMk id="2" creationId="{BD60008B-45F6-2FE2-34A1-0D4F0BEB2E75}"/>
          </ac:spMkLst>
        </pc:spChg>
        <pc:spChg chg="del mod ord">
          <ac:chgData name="eldert@eldert.net" userId="fbe95aa6-f670-4838-bac7-c94df5e74cff" providerId="ADAL" clId="{0D12886E-009E-489D-9F76-6B70D8FCC13A}" dt="2022-05-27T16:50:44.551" v="217" actId="700"/>
          <ac:spMkLst>
            <pc:docMk/>
            <pc:sldMk cId="975320729" sldId="2076138327"/>
            <ac:spMk id="3" creationId="{E96F63E9-7D4D-59DC-8B32-B9B9AD82B5B5}"/>
          </ac:spMkLst>
        </pc:spChg>
        <pc:spChg chg="add mod ord">
          <ac:chgData name="eldert@eldert.net" userId="fbe95aa6-f670-4838-bac7-c94df5e74cff" providerId="ADAL" clId="{0D12886E-009E-489D-9F76-6B70D8FCC13A}" dt="2022-05-27T18:39:23.522" v="2542" actId="26606"/>
          <ac:spMkLst>
            <pc:docMk/>
            <pc:sldMk cId="975320729" sldId="2076138327"/>
            <ac:spMk id="4" creationId="{CC88322A-0782-FE1E-BB5A-9CDACE6E9975}"/>
          </ac:spMkLst>
        </pc:spChg>
        <pc:spChg chg="add del mod ord">
          <ac:chgData name="eldert@eldert.net" userId="fbe95aa6-f670-4838-bac7-c94df5e74cff" providerId="ADAL" clId="{0D12886E-009E-489D-9F76-6B70D8FCC13A}" dt="2022-05-27T17:44:17.920" v="2314"/>
          <ac:spMkLst>
            <pc:docMk/>
            <pc:sldMk cId="975320729" sldId="2076138327"/>
            <ac:spMk id="5" creationId="{B1DD3303-D54E-F882-CAC9-FC73310F400D}"/>
          </ac:spMkLst>
        </pc:spChg>
        <pc:spChg chg="add del mod">
          <ac:chgData name="eldert@eldert.net" userId="fbe95aa6-f670-4838-bac7-c94df5e74cff" providerId="ADAL" clId="{0D12886E-009E-489D-9F76-6B70D8FCC13A}" dt="2022-05-27T17:44:17.920" v="2314"/>
          <ac:spMkLst>
            <pc:docMk/>
            <pc:sldMk cId="975320729" sldId="2076138327"/>
            <ac:spMk id="6" creationId="{257ED2B5-E445-4014-0844-37CEF3CF2A1C}"/>
          </ac:spMkLst>
        </pc:spChg>
        <pc:spChg chg="add mod">
          <ac:chgData name="eldert@eldert.net" userId="fbe95aa6-f670-4838-bac7-c94df5e74cff" providerId="ADAL" clId="{0D12886E-009E-489D-9F76-6B70D8FCC13A}" dt="2022-05-27T18:39:23.522" v="2542" actId="26606"/>
          <ac:spMkLst>
            <pc:docMk/>
            <pc:sldMk cId="975320729" sldId="2076138327"/>
            <ac:spMk id="7" creationId="{35BB59D8-6C19-651C-3893-416E3B556252}"/>
          </ac:spMkLst>
        </pc:spChg>
        <pc:spChg chg="add del">
          <ac:chgData name="eldert@eldert.net" userId="fbe95aa6-f670-4838-bac7-c94df5e74cff" providerId="ADAL" clId="{0D12886E-009E-489D-9F76-6B70D8FCC13A}" dt="2022-05-27T18:39:23.522" v="2542" actId="26606"/>
          <ac:spMkLst>
            <pc:docMk/>
            <pc:sldMk cId="975320729" sldId="2076138327"/>
            <ac:spMk id="13" creationId="{9B7AD9F6-8CE7-4299-8FC6-328F4DCD3FF9}"/>
          </ac:spMkLst>
        </pc:spChg>
        <pc:spChg chg="add del">
          <ac:chgData name="eldert@eldert.net" userId="fbe95aa6-f670-4838-bac7-c94df5e74cff" providerId="ADAL" clId="{0D12886E-009E-489D-9F76-6B70D8FCC13A}" dt="2022-05-27T18:39:23.522" v="2542" actId="26606"/>
          <ac:spMkLst>
            <pc:docMk/>
            <pc:sldMk cId="975320729" sldId="2076138327"/>
            <ac:spMk id="15" creationId="{F49775AF-8896-43EE-92C6-83497D6DC56F}"/>
          </ac:spMkLst>
        </pc:spChg>
        <pc:spChg chg="add del">
          <ac:chgData name="eldert@eldert.net" userId="fbe95aa6-f670-4838-bac7-c94df5e74cff" providerId="ADAL" clId="{0D12886E-009E-489D-9F76-6B70D8FCC13A}" dt="2022-05-27T20:52:00.629" v="2792" actId="26606"/>
          <ac:spMkLst>
            <pc:docMk/>
            <pc:sldMk cId="975320729" sldId="2076138327"/>
            <ac:spMk id="20" creationId="{87CC2527-562A-4F69-B487-4371E5B243E7}"/>
          </ac:spMkLst>
        </pc:spChg>
        <pc:spChg chg="add">
          <ac:chgData name="eldert@eldert.net" userId="fbe95aa6-f670-4838-bac7-c94df5e74cff" providerId="ADAL" clId="{0D12886E-009E-489D-9F76-6B70D8FCC13A}" dt="2022-05-27T20:52:00.629" v="2792" actId="26606"/>
          <ac:spMkLst>
            <pc:docMk/>
            <pc:sldMk cId="975320729" sldId="2076138327"/>
            <ac:spMk id="71" creationId="{87CC2527-562A-4F69-B487-4371E5B243E7}"/>
          </ac:spMkLst>
        </pc:spChg>
        <pc:picChg chg="add del mod ord">
          <ac:chgData name="eldert@eldert.net" userId="fbe95aa6-f670-4838-bac7-c94df5e74cff" providerId="ADAL" clId="{0D12886E-009E-489D-9F76-6B70D8FCC13A}" dt="2022-05-27T20:51:54.117" v="2790" actId="478"/>
          <ac:picMkLst>
            <pc:docMk/>
            <pc:sldMk cId="975320729" sldId="2076138327"/>
            <ac:picMk id="9" creationId="{E937AE5C-637E-3DA3-1BE4-047C332664C6}"/>
          </ac:picMkLst>
        </pc:picChg>
        <pc:picChg chg="add mod ord">
          <ac:chgData name="eldert@eldert.net" userId="fbe95aa6-f670-4838-bac7-c94df5e74cff" providerId="ADAL" clId="{0D12886E-009E-489D-9F76-6B70D8FCC13A}" dt="2022-05-27T20:52:00.629" v="2792" actId="26606"/>
          <ac:picMkLst>
            <pc:docMk/>
            <pc:sldMk cId="975320729" sldId="2076138327"/>
            <ac:picMk id="2050" creationId="{0B2B5B12-B0F0-4C93-7D31-64FF01ED3F8B}"/>
          </ac:picMkLst>
        </pc:picChg>
        <pc:cxnChg chg="add del">
          <ac:chgData name="eldert@eldert.net" userId="fbe95aa6-f670-4838-bac7-c94df5e74cff" providerId="ADAL" clId="{0D12886E-009E-489D-9F76-6B70D8FCC13A}" dt="2022-05-27T20:52:00.629" v="2792" actId="26606"/>
          <ac:cxnSpMkLst>
            <pc:docMk/>
            <pc:sldMk cId="975320729" sldId="2076138327"/>
            <ac:cxnSpMk id="22" creationId="{BCDAEC91-5BCE-4B55-9CC0-43EF94CB734B}"/>
          </ac:cxnSpMkLst>
        </pc:cxnChg>
        <pc:cxnChg chg="add">
          <ac:chgData name="eldert@eldert.net" userId="fbe95aa6-f670-4838-bac7-c94df5e74cff" providerId="ADAL" clId="{0D12886E-009E-489D-9F76-6B70D8FCC13A}" dt="2022-05-27T20:52:00.629" v="2792" actId="26606"/>
          <ac:cxnSpMkLst>
            <pc:docMk/>
            <pc:sldMk cId="975320729" sldId="2076138327"/>
            <ac:cxnSpMk id="73" creationId="{BCDAEC91-5BCE-4B55-9CC0-43EF94CB734B}"/>
          </ac:cxnSpMkLst>
        </pc:cxnChg>
      </pc:sldChg>
      <pc:sldChg chg="addSp delSp modSp add mod modTransition setBg">
        <pc:chgData name="eldert@eldert.net" userId="fbe95aa6-f670-4838-bac7-c94df5e74cff" providerId="ADAL" clId="{0D12886E-009E-489D-9F76-6B70D8FCC13A}" dt="2022-05-27T19:56:42.114" v="2692" actId="26606"/>
        <pc:sldMkLst>
          <pc:docMk/>
          <pc:sldMk cId="1036613837" sldId="2076138328"/>
        </pc:sldMkLst>
        <pc:spChg chg="add del mod">
          <ac:chgData name="eldert@eldert.net" userId="fbe95aa6-f670-4838-bac7-c94df5e74cff" providerId="ADAL" clId="{0D12886E-009E-489D-9F76-6B70D8FCC13A}" dt="2022-05-27T17:44:17.920" v="2314"/>
          <ac:spMkLst>
            <pc:docMk/>
            <pc:sldMk cId="1036613837" sldId="2076138328"/>
            <ac:spMk id="2" creationId="{95414A6B-A59A-184F-1989-CC637505AECE}"/>
          </ac:spMkLst>
        </pc:spChg>
        <pc:spChg chg="add mod">
          <ac:chgData name="eldert@eldert.net" userId="fbe95aa6-f670-4838-bac7-c94df5e74cff" providerId="ADAL" clId="{0D12886E-009E-489D-9F76-6B70D8FCC13A}" dt="2022-05-27T19:56:42.114" v="2692" actId="26606"/>
          <ac:spMkLst>
            <pc:docMk/>
            <pc:sldMk cId="1036613837" sldId="2076138328"/>
            <ac:spMk id="3" creationId="{D6354DB8-B7D9-C417-BBBD-0B2DFE91B871}"/>
          </ac:spMkLst>
        </pc:spChg>
        <pc:spChg chg="mod">
          <ac:chgData name="eldert@eldert.net" userId="fbe95aa6-f670-4838-bac7-c94df5e74cff" providerId="ADAL" clId="{0D12886E-009E-489D-9F76-6B70D8FCC13A}" dt="2022-05-27T19:56:42.114" v="2692" actId="26606"/>
          <ac:spMkLst>
            <pc:docMk/>
            <pc:sldMk cId="1036613837" sldId="2076138328"/>
            <ac:spMk id="4" creationId="{CC88322A-0782-FE1E-BB5A-9CDACE6E9975}"/>
          </ac:spMkLst>
        </pc:spChg>
        <pc:spChg chg="del">
          <ac:chgData name="eldert@eldert.net" userId="fbe95aa6-f670-4838-bac7-c94df5e74cff" providerId="ADAL" clId="{0D12886E-009E-489D-9F76-6B70D8FCC13A}" dt="2022-05-27T17:44:17.920" v="2314"/>
          <ac:spMkLst>
            <pc:docMk/>
            <pc:sldMk cId="1036613837" sldId="2076138328"/>
            <ac:spMk id="5" creationId="{B1DD3303-D54E-F882-CAC9-FC73310F400D}"/>
          </ac:spMkLst>
        </pc:spChg>
        <pc:spChg chg="add del">
          <ac:chgData name="eldert@eldert.net" userId="fbe95aa6-f670-4838-bac7-c94df5e74cff" providerId="ADAL" clId="{0D12886E-009E-489D-9F76-6B70D8FCC13A}" dt="2022-05-27T18:39:33.438" v="2543" actId="26606"/>
          <ac:spMkLst>
            <pc:docMk/>
            <pc:sldMk cId="1036613837" sldId="2076138328"/>
            <ac:spMk id="10" creationId="{9B7AD9F6-8CE7-4299-8FC6-328F4DCD3FF9}"/>
          </ac:spMkLst>
        </pc:spChg>
        <pc:spChg chg="add del">
          <ac:chgData name="eldert@eldert.net" userId="fbe95aa6-f670-4838-bac7-c94df5e74cff" providerId="ADAL" clId="{0D12886E-009E-489D-9F76-6B70D8FCC13A}" dt="2022-05-27T18:39:33.438" v="2543" actId="26606"/>
          <ac:spMkLst>
            <pc:docMk/>
            <pc:sldMk cId="1036613837" sldId="2076138328"/>
            <ac:spMk id="12" creationId="{F49775AF-8896-43EE-92C6-83497D6DC56F}"/>
          </ac:spMkLst>
        </pc:spChg>
        <pc:spChg chg="add del">
          <ac:chgData name="eldert@eldert.net" userId="fbe95aa6-f670-4838-bac7-c94df5e74cff" providerId="ADAL" clId="{0D12886E-009E-489D-9F76-6B70D8FCC13A}" dt="2022-05-27T19:56:32.419" v="2691" actId="26606"/>
          <ac:spMkLst>
            <pc:docMk/>
            <pc:sldMk cId="1036613837" sldId="2076138328"/>
            <ac:spMk id="17" creationId="{87CC2527-562A-4F69-B487-4371E5B243E7}"/>
          </ac:spMkLst>
        </pc:spChg>
        <pc:spChg chg="add del">
          <ac:chgData name="eldert@eldert.net" userId="fbe95aa6-f670-4838-bac7-c94df5e74cff" providerId="ADAL" clId="{0D12886E-009E-489D-9F76-6B70D8FCC13A}" dt="2022-05-27T19:56:42.114" v="2692" actId="26606"/>
          <ac:spMkLst>
            <pc:docMk/>
            <pc:sldMk cId="1036613837" sldId="2076138328"/>
            <ac:spMk id="22" creationId="{9B7AD9F6-8CE7-4299-8FC6-328F4DCD3FF9}"/>
          </ac:spMkLst>
        </pc:spChg>
        <pc:spChg chg="add del">
          <ac:chgData name="eldert@eldert.net" userId="fbe95aa6-f670-4838-bac7-c94df5e74cff" providerId="ADAL" clId="{0D12886E-009E-489D-9F76-6B70D8FCC13A}" dt="2022-05-27T19:56:42.114" v="2692" actId="26606"/>
          <ac:spMkLst>
            <pc:docMk/>
            <pc:sldMk cId="1036613837" sldId="2076138328"/>
            <ac:spMk id="24" creationId="{F49775AF-8896-43EE-92C6-83497D6DC56F}"/>
          </ac:spMkLst>
        </pc:spChg>
        <pc:spChg chg="add del">
          <ac:chgData name="eldert@eldert.net" userId="fbe95aa6-f670-4838-bac7-c94df5e74cff" providerId="ADAL" clId="{0D12886E-009E-489D-9F76-6B70D8FCC13A}" dt="2022-05-27T19:56:17.856" v="2690" actId="26606"/>
          <ac:spMkLst>
            <pc:docMk/>
            <pc:sldMk cId="1036613837" sldId="2076138328"/>
            <ac:spMk id="25" creationId="{87CC2527-562A-4F69-B487-4371E5B243E7}"/>
          </ac:spMkLst>
        </pc:spChg>
        <pc:spChg chg="add">
          <ac:chgData name="eldert@eldert.net" userId="fbe95aa6-f670-4838-bac7-c94df5e74cff" providerId="ADAL" clId="{0D12886E-009E-489D-9F76-6B70D8FCC13A}" dt="2022-05-27T19:56:42.114" v="2692" actId="26606"/>
          <ac:spMkLst>
            <pc:docMk/>
            <pc:sldMk cId="1036613837" sldId="2076138328"/>
            <ac:spMk id="29" creationId="{87CC2527-562A-4F69-B487-4371E5B243E7}"/>
          </ac:spMkLst>
        </pc:spChg>
        <pc:picChg chg="add del mod ord">
          <ac:chgData name="eldert@eldert.net" userId="fbe95aa6-f670-4838-bac7-c94df5e74cff" providerId="ADAL" clId="{0D12886E-009E-489D-9F76-6B70D8FCC13A}" dt="2022-05-27T19:56:10.621" v="2688" actId="478"/>
          <ac:picMkLst>
            <pc:docMk/>
            <pc:sldMk cId="1036613837" sldId="2076138328"/>
            <ac:picMk id="6" creationId="{B9D071E6-0525-5EF7-15E6-C983EEFC6A4F}"/>
          </ac:picMkLst>
        </pc:picChg>
        <pc:picChg chg="add del">
          <ac:chgData name="eldert@eldert.net" userId="fbe95aa6-f670-4838-bac7-c94df5e74cff" providerId="ADAL" clId="{0D12886E-009E-489D-9F76-6B70D8FCC13A}" dt="2022-05-27T19:56:17.856" v="2690" actId="26606"/>
          <ac:picMkLst>
            <pc:docMk/>
            <pc:sldMk cId="1036613837" sldId="2076138328"/>
            <ac:picMk id="21" creationId="{F77BEE88-15A4-CDE7-18D0-AACCA422AF0B}"/>
          </ac:picMkLst>
        </pc:picChg>
        <pc:picChg chg="add mod ord">
          <ac:chgData name="eldert@eldert.net" userId="fbe95aa6-f670-4838-bac7-c94df5e74cff" providerId="ADAL" clId="{0D12886E-009E-489D-9F76-6B70D8FCC13A}" dt="2022-05-27T19:56:42.114" v="2692" actId="26606"/>
          <ac:picMkLst>
            <pc:docMk/>
            <pc:sldMk cId="1036613837" sldId="2076138328"/>
            <ac:picMk id="23" creationId="{2923D290-8E16-584F-2110-ED5988B2C3FC}"/>
          </ac:picMkLst>
        </pc:picChg>
        <pc:cxnChg chg="add del">
          <ac:chgData name="eldert@eldert.net" userId="fbe95aa6-f670-4838-bac7-c94df5e74cff" providerId="ADAL" clId="{0D12886E-009E-489D-9F76-6B70D8FCC13A}" dt="2022-05-27T19:56:32.419" v="2691" actId="26606"/>
          <ac:cxnSpMkLst>
            <pc:docMk/>
            <pc:sldMk cId="1036613837" sldId="2076138328"/>
            <ac:cxnSpMk id="19" creationId="{BCDAEC91-5BCE-4B55-9CC0-43EF94CB734B}"/>
          </ac:cxnSpMkLst>
        </pc:cxnChg>
        <pc:cxnChg chg="add del">
          <ac:chgData name="eldert@eldert.net" userId="fbe95aa6-f670-4838-bac7-c94df5e74cff" providerId="ADAL" clId="{0D12886E-009E-489D-9F76-6B70D8FCC13A}" dt="2022-05-27T19:56:17.856" v="2690" actId="26606"/>
          <ac:cxnSpMkLst>
            <pc:docMk/>
            <pc:sldMk cId="1036613837" sldId="2076138328"/>
            <ac:cxnSpMk id="27" creationId="{BCDAEC91-5BCE-4B55-9CC0-43EF94CB734B}"/>
          </ac:cxnSpMkLst>
        </pc:cxnChg>
        <pc:cxnChg chg="add">
          <ac:chgData name="eldert@eldert.net" userId="fbe95aa6-f670-4838-bac7-c94df5e74cff" providerId="ADAL" clId="{0D12886E-009E-489D-9F76-6B70D8FCC13A}" dt="2022-05-27T19:56:42.114" v="2692" actId="26606"/>
          <ac:cxnSpMkLst>
            <pc:docMk/>
            <pc:sldMk cId="1036613837" sldId="2076138328"/>
            <ac:cxnSpMk id="31" creationId="{BCDAEC91-5BCE-4B55-9CC0-43EF94CB734B}"/>
          </ac:cxnSpMkLst>
        </pc:cxnChg>
      </pc:sldChg>
      <pc:sldChg chg="addSp delSp modSp add mod ord modTransition setBg modAnim modNotesTx">
        <pc:chgData name="eldert@eldert.net" userId="fbe95aa6-f670-4838-bac7-c94df5e74cff" providerId="ADAL" clId="{0D12886E-009E-489D-9F76-6B70D8FCC13A}" dt="2022-06-13T07:02:02.016" v="2901"/>
        <pc:sldMkLst>
          <pc:docMk/>
          <pc:sldMk cId="1364092713" sldId="2076138329"/>
        </pc:sldMkLst>
        <pc:spChg chg="mod">
          <ac:chgData name="eldert@eldert.net" userId="fbe95aa6-f670-4838-bac7-c94df5e74cff" providerId="ADAL" clId="{0D12886E-009E-489D-9F76-6B70D8FCC13A}" dt="2022-06-13T07:01:48.767" v="2897" actId="20577"/>
          <ac:spMkLst>
            <pc:docMk/>
            <pc:sldMk cId="1364092713" sldId="2076138329"/>
            <ac:spMk id="2" creationId="{DD139B86-6CD7-821B-521C-DF496EA40863}"/>
          </ac:spMkLst>
        </pc:spChg>
        <pc:spChg chg="mod">
          <ac:chgData name="eldert@eldert.net" userId="fbe95aa6-f670-4838-bac7-c94df5e74cff" providerId="ADAL" clId="{0D12886E-009E-489D-9F76-6B70D8FCC13A}" dt="2022-06-13T07:01:57.963" v="2898" actId="21"/>
          <ac:spMkLst>
            <pc:docMk/>
            <pc:sldMk cId="1364092713" sldId="2076138329"/>
            <ac:spMk id="3" creationId="{1ED2186D-B370-F861-24A2-9DC95BE7F415}"/>
          </ac:spMkLst>
        </pc:spChg>
        <pc:spChg chg="add del mod">
          <ac:chgData name="eldert@eldert.net" userId="fbe95aa6-f670-4838-bac7-c94df5e74cff" providerId="ADAL" clId="{0D12886E-009E-489D-9F76-6B70D8FCC13A}" dt="2022-05-27T17:44:17.920" v="2314"/>
          <ac:spMkLst>
            <pc:docMk/>
            <pc:sldMk cId="1364092713" sldId="2076138329"/>
            <ac:spMk id="4" creationId="{3C6E96C5-5733-A12D-7A5E-1007BE744618}"/>
          </ac:spMkLst>
        </pc:spChg>
        <pc:spChg chg="add del mod">
          <ac:chgData name="eldert@eldert.net" userId="fbe95aa6-f670-4838-bac7-c94df5e74cff" providerId="ADAL" clId="{0D12886E-009E-489D-9F76-6B70D8FCC13A}" dt="2022-05-27T17:44:17.920" v="2314"/>
          <ac:spMkLst>
            <pc:docMk/>
            <pc:sldMk cId="1364092713" sldId="2076138329"/>
            <ac:spMk id="5" creationId="{5D0C8546-8523-E423-6A43-61C27492A829}"/>
          </ac:spMkLst>
        </pc:spChg>
        <pc:spChg chg="add del">
          <ac:chgData name="eldert@eldert.net" userId="fbe95aa6-f670-4838-bac7-c94df5e74cff" providerId="ADAL" clId="{0D12886E-009E-489D-9F76-6B70D8FCC13A}" dt="2022-05-27T17:49:07.473" v="2335" actId="26606"/>
          <ac:spMkLst>
            <pc:docMk/>
            <pc:sldMk cId="1364092713" sldId="2076138329"/>
            <ac:spMk id="9" creationId="{2C61293E-6EBE-43EF-A52C-9BEBFD7679D4}"/>
          </ac:spMkLst>
        </pc:spChg>
        <pc:spChg chg="add del">
          <ac:chgData name="eldert@eldert.net" userId="fbe95aa6-f670-4838-bac7-c94df5e74cff" providerId="ADAL" clId="{0D12886E-009E-489D-9F76-6B70D8FCC13A}" dt="2022-05-27T17:49:07.473" v="2335" actId="26606"/>
          <ac:spMkLst>
            <pc:docMk/>
            <pc:sldMk cId="1364092713" sldId="2076138329"/>
            <ac:spMk id="11" creationId="{21540236-BFD5-4A9D-8840-4703E7F76825}"/>
          </ac:spMkLst>
        </pc:spChg>
        <pc:spChg chg="add">
          <ac:chgData name="eldert@eldert.net" userId="fbe95aa6-f670-4838-bac7-c94df5e74cff" providerId="ADAL" clId="{0D12886E-009E-489D-9F76-6B70D8FCC13A}" dt="2022-05-27T17:49:07.473" v="2335" actId="26606"/>
          <ac:spMkLst>
            <pc:docMk/>
            <pc:sldMk cId="1364092713" sldId="2076138329"/>
            <ac:spMk id="16" creationId="{F13C74B1-5B17-4795-BED0-7140497B445A}"/>
          </ac:spMkLst>
        </pc:spChg>
        <pc:spChg chg="add">
          <ac:chgData name="eldert@eldert.net" userId="fbe95aa6-f670-4838-bac7-c94df5e74cff" providerId="ADAL" clId="{0D12886E-009E-489D-9F76-6B70D8FCC13A}" dt="2022-05-27T17:49:07.473" v="2335" actId="26606"/>
          <ac:spMkLst>
            <pc:docMk/>
            <pc:sldMk cId="1364092713" sldId="2076138329"/>
            <ac:spMk id="18" creationId="{D4974D33-8DC5-464E-8C6D-BE58F0669C17}"/>
          </ac:spMkLst>
        </pc:spChg>
        <pc:picChg chg="add mod ord">
          <ac:chgData name="eldert@eldert.net" userId="fbe95aa6-f670-4838-bac7-c94df5e74cff" providerId="ADAL" clId="{0D12886E-009E-489D-9F76-6B70D8FCC13A}" dt="2022-05-27T17:49:07.473" v="2335" actId="26606"/>
          <ac:picMkLst>
            <pc:docMk/>
            <pc:sldMk cId="1364092713" sldId="2076138329"/>
            <ac:picMk id="6" creationId="{D386A8FE-8212-ACF9-B111-92FCE007CF05}"/>
          </ac:picMkLst>
        </pc:picChg>
      </pc:sldChg>
      <pc:sldChg chg="addSp delSp modSp add mod modTransition setBg">
        <pc:chgData name="eldert@eldert.net" userId="fbe95aa6-f670-4838-bac7-c94df5e74cff" providerId="ADAL" clId="{0D12886E-009E-489D-9F76-6B70D8FCC13A}" dt="2022-05-27T18:57:30.548" v="2617"/>
        <pc:sldMkLst>
          <pc:docMk/>
          <pc:sldMk cId="3848775362" sldId="2076138330"/>
        </pc:sldMkLst>
        <pc:spChg chg="add del mod">
          <ac:chgData name="eldert@eldert.net" userId="fbe95aa6-f670-4838-bac7-c94df5e74cff" providerId="ADAL" clId="{0D12886E-009E-489D-9F76-6B70D8FCC13A}" dt="2022-05-27T17:44:17.920" v="2314"/>
          <ac:spMkLst>
            <pc:docMk/>
            <pc:sldMk cId="3848775362" sldId="2076138330"/>
            <ac:spMk id="2" creationId="{CBC900D0-C3F2-B8C3-E880-6A78E2A3205E}"/>
          </ac:spMkLst>
        </pc:spChg>
        <pc:spChg chg="add mod">
          <ac:chgData name="eldert@eldert.net" userId="fbe95aa6-f670-4838-bac7-c94df5e74cff" providerId="ADAL" clId="{0D12886E-009E-489D-9F76-6B70D8FCC13A}" dt="2022-05-27T18:39:39.962" v="2544" actId="26606"/>
          <ac:spMkLst>
            <pc:docMk/>
            <pc:sldMk cId="3848775362" sldId="2076138330"/>
            <ac:spMk id="3" creationId="{72C35B26-B0F2-6388-96C9-CC6073136857}"/>
          </ac:spMkLst>
        </pc:spChg>
        <pc:spChg chg="mod">
          <ac:chgData name="eldert@eldert.net" userId="fbe95aa6-f670-4838-bac7-c94df5e74cff" providerId="ADAL" clId="{0D12886E-009E-489D-9F76-6B70D8FCC13A}" dt="2022-05-27T18:39:39.962" v="2544" actId="26606"/>
          <ac:spMkLst>
            <pc:docMk/>
            <pc:sldMk cId="3848775362" sldId="2076138330"/>
            <ac:spMk id="4" creationId="{CC88322A-0782-FE1E-BB5A-9CDACE6E9975}"/>
          </ac:spMkLst>
        </pc:spChg>
        <pc:spChg chg="del">
          <ac:chgData name="eldert@eldert.net" userId="fbe95aa6-f670-4838-bac7-c94df5e74cff" providerId="ADAL" clId="{0D12886E-009E-489D-9F76-6B70D8FCC13A}" dt="2022-05-27T17:44:17.920" v="2314"/>
          <ac:spMkLst>
            <pc:docMk/>
            <pc:sldMk cId="3848775362" sldId="2076138330"/>
            <ac:spMk id="5" creationId="{B1DD3303-D54E-F882-CAC9-FC73310F400D}"/>
          </ac:spMkLst>
        </pc:spChg>
        <pc:spChg chg="add del">
          <ac:chgData name="eldert@eldert.net" userId="fbe95aa6-f670-4838-bac7-c94df5e74cff" providerId="ADAL" clId="{0D12886E-009E-489D-9F76-6B70D8FCC13A}" dt="2022-05-27T18:39:39.962" v="2544" actId="26606"/>
          <ac:spMkLst>
            <pc:docMk/>
            <pc:sldMk cId="3848775362" sldId="2076138330"/>
            <ac:spMk id="10" creationId="{9B7AD9F6-8CE7-4299-8FC6-328F4DCD3FF9}"/>
          </ac:spMkLst>
        </pc:spChg>
        <pc:spChg chg="add del">
          <ac:chgData name="eldert@eldert.net" userId="fbe95aa6-f670-4838-bac7-c94df5e74cff" providerId="ADAL" clId="{0D12886E-009E-489D-9F76-6B70D8FCC13A}" dt="2022-05-27T18:39:39.962" v="2544" actId="26606"/>
          <ac:spMkLst>
            <pc:docMk/>
            <pc:sldMk cId="3848775362" sldId="2076138330"/>
            <ac:spMk id="12" creationId="{F49775AF-8896-43EE-92C6-83497D6DC56F}"/>
          </ac:spMkLst>
        </pc:spChg>
        <pc:spChg chg="add">
          <ac:chgData name="eldert@eldert.net" userId="fbe95aa6-f670-4838-bac7-c94df5e74cff" providerId="ADAL" clId="{0D12886E-009E-489D-9F76-6B70D8FCC13A}" dt="2022-05-27T18:39:39.962" v="2544" actId="26606"/>
          <ac:spMkLst>
            <pc:docMk/>
            <pc:sldMk cId="3848775362" sldId="2076138330"/>
            <ac:spMk id="17" creationId="{87CC2527-562A-4F69-B487-4371E5B243E7}"/>
          </ac:spMkLst>
        </pc:spChg>
        <pc:picChg chg="add mod ord">
          <ac:chgData name="eldert@eldert.net" userId="fbe95aa6-f670-4838-bac7-c94df5e74cff" providerId="ADAL" clId="{0D12886E-009E-489D-9F76-6B70D8FCC13A}" dt="2022-05-27T18:39:39.962" v="2544" actId="26606"/>
          <ac:picMkLst>
            <pc:docMk/>
            <pc:sldMk cId="3848775362" sldId="2076138330"/>
            <ac:picMk id="6" creationId="{318F5327-1DB0-2A69-B2DA-1EAFD1ABB5B9}"/>
          </ac:picMkLst>
        </pc:picChg>
        <pc:cxnChg chg="add">
          <ac:chgData name="eldert@eldert.net" userId="fbe95aa6-f670-4838-bac7-c94df5e74cff" providerId="ADAL" clId="{0D12886E-009E-489D-9F76-6B70D8FCC13A}" dt="2022-05-27T18:39:39.962" v="2544" actId="26606"/>
          <ac:cxnSpMkLst>
            <pc:docMk/>
            <pc:sldMk cId="3848775362" sldId="2076138330"/>
            <ac:cxnSpMk id="19" creationId="{BCDAEC91-5BCE-4B55-9CC0-43EF94CB734B}"/>
          </ac:cxnSpMkLst>
        </pc:cxnChg>
      </pc:sldChg>
      <pc:sldChg chg="addSp delSp modSp add del mod ord modTransition setBg modAnim">
        <pc:chgData name="eldert@eldert.net" userId="fbe95aa6-f670-4838-bac7-c94df5e74cff" providerId="ADAL" clId="{0D12886E-009E-489D-9F76-6B70D8FCC13A}" dt="2022-06-01T16:12:06.279" v="2822" actId="47"/>
        <pc:sldMkLst>
          <pc:docMk/>
          <pc:sldMk cId="1519711361" sldId="2076138331"/>
        </pc:sldMkLst>
        <pc:spChg chg="mod">
          <ac:chgData name="eldert@eldert.net" userId="fbe95aa6-f670-4838-bac7-c94df5e74cff" providerId="ADAL" clId="{0D12886E-009E-489D-9F76-6B70D8FCC13A}" dt="2022-05-27T17:56:57.934" v="2394" actId="26606"/>
          <ac:spMkLst>
            <pc:docMk/>
            <pc:sldMk cId="1519711361" sldId="2076138331"/>
            <ac:spMk id="2" creationId="{DD139B86-6CD7-821B-521C-DF496EA40863}"/>
          </ac:spMkLst>
        </pc:spChg>
        <pc:spChg chg="mod">
          <ac:chgData name="eldert@eldert.net" userId="fbe95aa6-f670-4838-bac7-c94df5e74cff" providerId="ADAL" clId="{0D12886E-009E-489D-9F76-6B70D8FCC13A}" dt="2022-05-27T20:46:48.590" v="2783" actId="20577"/>
          <ac:spMkLst>
            <pc:docMk/>
            <pc:sldMk cId="1519711361" sldId="2076138331"/>
            <ac:spMk id="3" creationId="{1ED2186D-B370-F861-24A2-9DC95BE7F415}"/>
          </ac:spMkLst>
        </pc:spChg>
        <pc:spChg chg="add del mod">
          <ac:chgData name="eldert@eldert.net" userId="fbe95aa6-f670-4838-bac7-c94df5e74cff" providerId="ADAL" clId="{0D12886E-009E-489D-9F76-6B70D8FCC13A}" dt="2022-05-27T17:44:17.920" v="2314"/>
          <ac:spMkLst>
            <pc:docMk/>
            <pc:sldMk cId="1519711361" sldId="2076138331"/>
            <ac:spMk id="4" creationId="{F3334BBA-685F-5DAF-2D0A-3377D7EE4967}"/>
          </ac:spMkLst>
        </pc:spChg>
        <pc:spChg chg="add del mod">
          <ac:chgData name="eldert@eldert.net" userId="fbe95aa6-f670-4838-bac7-c94df5e74cff" providerId="ADAL" clId="{0D12886E-009E-489D-9F76-6B70D8FCC13A}" dt="2022-05-27T17:44:17.920" v="2314"/>
          <ac:spMkLst>
            <pc:docMk/>
            <pc:sldMk cId="1519711361" sldId="2076138331"/>
            <ac:spMk id="5" creationId="{1DAA775F-E64B-8559-0D5F-4405CC245A2C}"/>
          </ac:spMkLst>
        </pc:spChg>
        <pc:spChg chg="add del">
          <ac:chgData name="eldert@eldert.net" userId="fbe95aa6-f670-4838-bac7-c94df5e74cff" providerId="ADAL" clId="{0D12886E-009E-489D-9F76-6B70D8FCC13A}" dt="2022-05-27T17:56:57.934" v="2394" actId="26606"/>
          <ac:spMkLst>
            <pc:docMk/>
            <pc:sldMk cId="1519711361" sldId="2076138331"/>
            <ac:spMk id="19" creationId="{3CD9DF72-87A3-404E-A828-84CBF11A8303}"/>
          </ac:spMkLst>
        </pc:spChg>
        <pc:spChg chg="add">
          <ac:chgData name="eldert@eldert.net" userId="fbe95aa6-f670-4838-bac7-c94df5e74cff" providerId="ADAL" clId="{0D12886E-009E-489D-9F76-6B70D8FCC13A}" dt="2022-05-27T17:56:57.934" v="2394" actId="26606"/>
          <ac:spMkLst>
            <pc:docMk/>
            <pc:sldMk cId="1519711361" sldId="2076138331"/>
            <ac:spMk id="26" creationId="{2C61293E-6EBE-43EF-A52C-9BEBFD7679D4}"/>
          </ac:spMkLst>
        </pc:spChg>
        <pc:spChg chg="add">
          <ac:chgData name="eldert@eldert.net" userId="fbe95aa6-f670-4838-bac7-c94df5e74cff" providerId="ADAL" clId="{0D12886E-009E-489D-9F76-6B70D8FCC13A}" dt="2022-05-27T17:56:57.934" v="2394" actId="26606"/>
          <ac:spMkLst>
            <pc:docMk/>
            <pc:sldMk cId="1519711361" sldId="2076138331"/>
            <ac:spMk id="28" creationId="{21540236-BFD5-4A9D-8840-4703E7F76825}"/>
          </ac:spMkLst>
        </pc:spChg>
        <pc:picChg chg="add mod ord">
          <ac:chgData name="eldert@eldert.net" userId="fbe95aa6-f670-4838-bac7-c94df5e74cff" providerId="ADAL" clId="{0D12886E-009E-489D-9F76-6B70D8FCC13A}" dt="2022-05-27T17:56:57.934" v="2394" actId="26606"/>
          <ac:picMkLst>
            <pc:docMk/>
            <pc:sldMk cId="1519711361" sldId="2076138331"/>
            <ac:picMk id="6" creationId="{5AB07324-5A37-4C7B-2708-A13A556ED6CE}"/>
          </ac:picMkLst>
        </pc:picChg>
        <pc:cxnChg chg="add del">
          <ac:chgData name="eldert@eldert.net" userId="fbe95aa6-f670-4838-bac7-c94df5e74cff" providerId="ADAL" clId="{0D12886E-009E-489D-9F76-6B70D8FCC13A}" dt="2022-05-27T17:51:46.942" v="2363" actId="26606"/>
          <ac:cxnSpMkLst>
            <pc:docMk/>
            <pc:sldMk cId="1519711361" sldId="2076138331"/>
            <ac:cxnSpMk id="9" creationId="{A7F400EE-A8A5-48AF-B4D6-291B52C6F0B0}"/>
          </ac:cxnSpMkLst>
        </pc:cxnChg>
        <pc:cxnChg chg="add del">
          <ac:chgData name="eldert@eldert.net" userId="fbe95aa6-f670-4838-bac7-c94df5e74cff" providerId="ADAL" clId="{0D12886E-009E-489D-9F76-6B70D8FCC13A}" dt="2022-05-27T17:53:06.479" v="2366" actId="26606"/>
          <ac:cxnSpMkLst>
            <pc:docMk/>
            <pc:sldMk cId="1519711361" sldId="2076138331"/>
            <ac:cxnSpMk id="14" creationId="{E4A809D5-3600-46D4-A466-67F2349A54FB}"/>
          </ac:cxnSpMkLst>
        </pc:cxnChg>
        <pc:cxnChg chg="add del">
          <ac:chgData name="eldert@eldert.net" userId="fbe95aa6-f670-4838-bac7-c94df5e74cff" providerId="ADAL" clId="{0D12886E-009E-489D-9F76-6B70D8FCC13A}" dt="2022-05-27T17:56:57.934" v="2394" actId="26606"/>
          <ac:cxnSpMkLst>
            <pc:docMk/>
            <pc:sldMk cId="1519711361" sldId="2076138331"/>
            <ac:cxnSpMk id="21" creationId="{20E3A342-4D61-4E3F-AF90-1AB42AEB96CC}"/>
          </ac:cxnSpMkLst>
        </pc:cxnChg>
      </pc:sldChg>
      <pc:sldChg chg="modSp add del mod">
        <pc:chgData name="eldert@eldert.net" userId="fbe95aa6-f670-4838-bac7-c94df5e74cff" providerId="ADAL" clId="{0D12886E-009E-489D-9F76-6B70D8FCC13A}" dt="2022-05-27T16:55:35.206" v="457" actId="47"/>
        <pc:sldMkLst>
          <pc:docMk/>
          <pc:sldMk cId="3468670554" sldId="2076138332"/>
        </pc:sldMkLst>
        <pc:spChg chg="mod">
          <ac:chgData name="eldert@eldert.net" userId="fbe95aa6-f670-4838-bac7-c94df5e74cff" providerId="ADAL" clId="{0D12886E-009E-489D-9F76-6B70D8FCC13A}" dt="2022-05-27T16:51:43.021" v="300" actId="20577"/>
          <ac:spMkLst>
            <pc:docMk/>
            <pc:sldMk cId="3468670554" sldId="2076138332"/>
            <ac:spMk id="2" creationId="{DD139B86-6CD7-821B-521C-DF496EA40863}"/>
          </ac:spMkLst>
        </pc:spChg>
      </pc:sldChg>
      <pc:sldChg chg="addSp delSp modSp new mod modTransition setBg modAnim">
        <pc:chgData name="eldert@eldert.net" userId="fbe95aa6-f670-4838-bac7-c94df5e74cff" providerId="ADAL" clId="{0D12886E-009E-489D-9F76-6B70D8FCC13A}" dt="2022-05-27T18:57:30.548" v="2617"/>
        <pc:sldMkLst>
          <pc:docMk/>
          <pc:sldMk cId="1666193020" sldId="2076138333"/>
        </pc:sldMkLst>
        <pc:spChg chg="mod">
          <ac:chgData name="eldert@eldert.net" userId="fbe95aa6-f670-4838-bac7-c94df5e74cff" providerId="ADAL" clId="{0D12886E-009E-489D-9F76-6B70D8FCC13A}" dt="2022-05-27T17:48:42.851" v="2333" actId="26606"/>
          <ac:spMkLst>
            <pc:docMk/>
            <pc:sldMk cId="1666193020" sldId="2076138333"/>
            <ac:spMk id="2" creationId="{9094A809-1542-D8A8-6170-894203A25D5A}"/>
          </ac:spMkLst>
        </pc:spChg>
        <pc:spChg chg="mod">
          <ac:chgData name="eldert@eldert.net" userId="fbe95aa6-f670-4838-bac7-c94df5e74cff" providerId="ADAL" clId="{0D12886E-009E-489D-9F76-6B70D8FCC13A}" dt="2022-05-27T17:48:42.851" v="2333" actId="26606"/>
          <ac:spMkLst>
            <pc:docMk/>
            <pc:sldMk cId="1666193020" sldId="2076138333"/>
            <ac:spMk id="3" creationId="{00858D3A-7A9F-66F5-AF9A-F1F0B3870EEB}"/>
          </ac:spMkLst>
        </pc:spChg>
        <pc:spChg chg="add del mod">
          <ac:chgData name="eldert@eldert.net" userId="fbe95aa6-f670-4838-bac7-c94df5e74cff" providerId="ADAL" clId="{0D12886E-009E-489D-9F76-6B70D8FCC13A}" dt="2022-05-27T17:44:17.920" v="2314"/>
          <ac:spMkLst>
            <pc:docMk/>
            <pc:sldMk cId="1666193020" sldId="2076138333"/>
            <ac:spMk id="4" creationId="{52292174-F6C9-1B82-8C63-632D45AA7440}"/>
          </ac:spMkLst>
        </pc:spChg>
        <pc:spChg chg="add del mod">
          <ac:chgData name="eldert@eldert.net" userId="fbe95aa6-f670-4838-bac7-c94df5e74cff" providerId="ADAL" clId="{0D12886E-009E-489D-9F76-6B70D8FCC13A}" dt="2022-05-27T17:44:17.920" v="2314"/>
          <ac:spMkLst>
            <pc:docMk/>
            <pc:sldMk cId="1666193020" sldId="2076138333"/>
            <ac:spMk id="5" creationId="{17E0291C-C280-FA5C-96E0-688D19B5821D}"/>
          </ac:spMkLst>
        </pc:spChg>
        <pc:spChg chg="add del">
          <ac:chgData name="eldert@eldert.net" userId="fbe95aa6-f670-4838-bac7-c94df5e74cff" providerId="ADAL" clId="{0D12886E-009E-489D-9F76-6B70D8FCC13A}" dt="2022-05-27T17:48:42.851" v="2333" actId="26606"/>
          <ac:spMkLst>
            <pc:docMk/>
            <pc:sldMk cId="1666193020" sldId="2076138333"/>
            <ac:spMk id="9" creationId="{04812C46-200A-4DEB-A05E-3ED6C68C2387}"/>
          </ac:spMkLst>
        </pc:spChg>
        <pc:spChg chg="add del">
          <ac:chgData name="eldert@eldert.net" userId="fbe95aa6-f670-4838-bac7-c94df5e74cff" providerId="ADAL" clId="{0D12886E-009E-489D-9F76-6B70D8FCC13A}" dt="2022-05-27T17:48:42.851" v="2333" actId="26606"/>
          <ac:spMkLst>
            <pc:docMk/>
            <pc:sldMk cId="1666193020" sldId="2076138333"/>
            <ac:spMk id="11" creationId="{D1EA859B-E555-4109-94F3-6700E046E008}"/>
          </ac:spMkLst>
        </pc:spChg>
        <pc:spChg chg="add">
          <ac:chgData name="eldert@eldert.net" userId="fbe95aa6-f670-4838-bac7-c94df5e74cff" providerId="ADAL" clId="{0D12886E-009E-489D-9F76-6B70D8FCC13A}" dt="2022-05-27T17:48:42.851" v="2333" actId="26606"/>
          <ac:spMkLst>
            <pc:docMk/>
            <pc:sldMk cId="1666193020" sldId="2076138333"/>
            <ac:spMk id="16" creationId="{F13C74B1-5B17-4795-BED0-7140497B445A}"/>
          </ac:spMkLst>
        </pc:spChg>
        <pc:spChg chg="add">
          <ac:chgData name="eldert@eldert.net" userId="fbe95aa6-f670-4838-bac7-c94df5e74cff" providerId="ADAL" clId="{0D12886E-009E-489D-9F76-6B70D8FCC13A}" dt="2022-05-27T17:48:42.851" v="2333" actId="26606"/>
          <ac:spMkLst>
            <pc:docMk/>
            <pc:sldMk cId="1666193020" sldId="2076138333"/>
            <ac:spMk id="18" creationId="{D4974D33-8DC5-464E-8C6D-BE58F0669C17}"/>
          </ac:spMkLst>
        </pc:spChg>
        <pc:picChg chg="add mod ord">
          <ac:chgData name="eldert@eldert.net" userId="fbe95aa6-f670-4838-bac7-c94df5e74cff" providerId="ADAL" clId="{0D12886E-009E-489D-9F76-6B70D8FCC13A}" dt="2022-05-27T17:48:42.851" v="2333" actId="26606"/>
          <ac:picMkLst>
            <pc:docMk/>
            <pc:sldMk cId="1666193020" sldId="2076138333"/>
            <ac:picMk id="6" creationId="{B11F3982-B56F-AB45-208B-ECD918A4E1ED}"/>
          </ac:picMkLst>
        </pc:picChg>
      </pc:sldChg>
      <pc:sldChg chg="new del">
        <pc:chgData name="eldert@eldert.net" userId="fbe95aa6-f670-4838-bac7-c94df5e74cff" providerId="ADAL" clId="{0D12886E-009E-489D-9F76-6B70D8FCC13A}" dt="2022-05-27T16:52:18.849" v="331" actId="680"/>
        <pc:sldMkLst>
          <pc:docMk/>
          <pc:sldMk cId="693709842" sldId="2076138334"/>
        </pc:sldMkLst>
      </pc:sldChg>
      <pc:sldChg chg="addSp delSp modSp new mod modTransition setBg modAnim">
        <pc:chgData name="eldert@eldert.net" userId="fbe95aa6-f670-4838-bac7-c94df5e74cff" providerId="ADAL" clId="{0D12886E-009E-489D-9F76-6B70D8FCC13A}" dt="2022-05-27T18:57:30.548" v="2617"/>
        <pc:sldMkLst>
          <pc:docMk/>
          <pc:sldMk cId="1318448298" sldId="2076138334"/>
        </pc:sldMkLst>
        <pc:spChg chg="mod">
          <ac:chgData name="eldert@eldert.net" userId="fbe95aa6-f670-4838-bac7-c94df5e74cff" providerId="ADAL" clId="{0D12886E-009E-489D-9F76-6B70D8FCC13A}" dt="2022-05-27T17:57:56.746" v="2398" actId="26606"/>
          <ac:spMkLst>
            <pc:docMk/>
            <pc:sldMk cId="1318448298" sldId="2076138334"/>
            <ac:spMk id="2" creationId="{C4602487-24CA-7347-A79E-56E69670811B}"/>
          </ac:spMkLst>
        </pc:spChg>
        <pc:spChg chg="mod">
          <ac:chgData name="eldert@eldert.net" userId="fbe95aa6-f670-4838-bac7-c94df5e74cff" providerId="ADAL" clId="{0D12886E-009E-489D-9F76-6B70D8FCC13A}" dt="2022-05-27T17:57:56.746" v="2398" actId="26606"/>
          <ac:spMkLst>
            <pc:docMk/>
            <pc:sldMk cId="1318448298" sldId="2076138334"/>
            <ac:spMk id="3" creationId="{DE1498B1-7D64-86B2-9B46-73F7CB33A3A3}"/>
          </ac:spMkLst>
        </pc:spChg>
        <pc:spChg chg="add del mod">
          <ac:chgData name="eldert@eldert.net" userId="fbe95aa6-f670-4838-bac7-c94df5e74cff" providerId="ADAL" clId="{0D12886E-009E-489D-9F76-6B70D8FCC13A}" dt="2022-05-27T17:44:17.920" v="2314"/>
          <ac:spMkLst>
            <pc:docMk/>
            <pc:sldMk cId="1318448298" sldId="2076138334"/>
            <ac:spMk id="4" creationId="{230245FD-CF03-41D7-55F8-EAE4FC280118}"/>
          </ac:spMkLst>
        </pc:spChg>
        <pc:spChg chg="add del mod">
          <ac:chgData name="eldert@eldert.net" userId="fbe95aa6-f670-4838-bac7-c94df5e74cff" providerId="ADAL" clId="{0D12886E-009E-489D-9F76-6B70D8FCC13A}" dt="2022-05-27T17:44:17.920" v="2314"/>
          <ac:spMkLst>
            <pc:docMk/>
            <pc:sldMk cId="1318448298" sldId="2076138334"/>
            <ac:spMk id="5" creationId="{D992A819-C0E5-E604-FBC1-67A6577AA15D}"/>
          </ac:spMkLst>
        </pc:spChg>
        <pc:spChg chg="add del">
          <ac:chgData name="eldert@eldert.net" userId="fbe95aa6-f670-4838-bac7-c94df5e74cff" providerId="ADAL" clId="{0D12886E-009E-489D-9F76-6B70D8FCC13A}" dt="2022-05-27T17:57:56.746" v="2398" actId="26606"/>
          <ac:spMkLst>
            <pc:docMk/>
            <pc:sldMk cId="1318448298" sldId="2076138334"/>
            <ac:spMk id="14" creationId="{3CD9DF72-87A3-404E-A828-84CBF11A8303}"/>
          </ac:spMkLst>
        </pc:spChg>
        <pc:spChg chg="add">
          <ac:chgData name="eldert@eldert.net" userId="fbe95aa6-f670-4838-bac7-c94df5e74cff" providerId="ADAL" clId="{0D12886E-009E-489D-9F76-6B70D8FCC13A}" dt="2022-05-27T17:57:56.746" v="2398" actId="26606"/>
          <ac:spMkLst>
            <pc:docMk/>
            <pc:sldMk cId="1318448298" sldId="2076138334"/>
            <ac:spMk id="21" creationId="{2C61293E-6EBE-43EF-A52C-9BEBFD7679D4}"/>
          </ac:spMkLst>
        </pc:spChg>
        <pc:spChg chg="add">
          <ac:chgData name="eldert@eldert.net" userId="fbe95aa6-f670-4838-bac7-c94df5e74cff" providerId="ADAL" clId="{0D12886E-009E-489D-9F76-6B70D8FCC13A}" dt="2022-05-27T17:57:56.746" v="2398" actId="26606"/>
          <ac:spMkLst>
            <pc:docMk/>
            <pc:sldMk cId="1318448298" sldId="2076138334"/>
            <ac:spMk id="23" creationId="{21540236-BFD5-4A9D-8840-4703E7F76825}"/>
          </ac:spMkLst>
        </pc:spChg>
        <pc:picChg chg="add mod ord">
          <ac:chgData name="eldert@eldert.net" userId="fbe95aa6-f670-4838-bac7-c94df5e74cff" providerId="ADAL" clId="{0D12886E-009E-489D-9F76-6B70D8FCC13A}" dt="2022-05-27T17:57:56.746" v="2398" actId="26606"/>
          <ac:picMkLst>
            <pc:docMk/>
            <pc:sldMk cId="1318448298" sldId="2076138334"/>
            <ac:picMk id="6" creationId="{932591AA-19D4-9176-1B90-6B4A02741CEF}"/>
          </ac:picMkLst>
        </pc:picChg>
        <pc:cxnChg chg="add del">
          <ac:chgData name="eldert@eldert.net" userId="fbe95aa6-f670-4838-bac7-c94df5e74cff" providerId="ADAL" clId="{0D12886E-009E-489D-9F76-6B70D8FCC13A}" dt="2022-05-27T17:53:30.210" v="2368" actId="26606"/>
          <ac:cxnSpMkLst>
            <pc:docMk/>
            <pc:sldMk cId="1318448298" sldId="2076138334"/>
            <ac:cxnSpMk id="9" creationId="{E4A809D5-3600-46D4-A466-67F2349A54FB}"/>
          </ac:cxnSpMkLst>
        </pc:cxnChg>
        <pc:cxnChg chg="add del">
          <ac:chgData name="eldert@eldert.net" userId="fbe95aa6-f670-4838-bac7-c94df5e74cff" providerId="ADAL" clId="{0D12886E-009E-489D-9F76-6B70D8FCC13A}" dt="2022-05-27T17:57:56.746" v="2398" actId="26606"/>
          <ac:cxnSpMkLst>
            <pc:docMk/>
            <pc:sldMk cId="1318448298" sldId="2076138334"/>
            <ac:cxnSpMk id="16" creationId="{20E3A342-4D61-4E3F-AF90-1AB42AEB96CC}"/>
          </ac:cxnSpMkLst>
        </pc:cxnChg>
      </pc:sldChg>
      <pc:sldChg chg="addSp delSp modSp new del mod ord setBg">
        <pc:chgData name="eldert@eldert.net" userId="fbe95aa6-f670-4838-bac7-c94df5e74cff" providerId="ADAL" clId="{0D12886E-009E-489D-9F76-6B70D8FCC13A}" dt="2022-05-27T17:58:46.767" v="2404" actId="47"/>
        <pc:sldMkLst>
          <pc:docMk/>
          <pc:sldMk cId="935072376" sldId="2076138335"/>
        </pc:sldMkLst>
        <pc:spChg chg="mod ord">
          <ac:chgData name="eldert@eldert.net" userId="fbe95aa6-f670-4838-bac7-c94df5e74cff" providerId="ADAL" clId="{0D12886E-009E-489D-9F76-6B70D8FCC13A}" dt="2022-05-27T17:57:41.246" v="2396" actId="26606"/>
          <ac:spMkLst>
            <pc:docMk/>
            <pc:sldMk cId="935072376" sldId="2076138335"/>
            <ac:spMk id="2" creationId="{18FE64CF-AF96-F0BD-D9D8-84977F61A57C}"/>
          </ac:spMkLst>
        </pc:spChg>
        <pc:spChg chg="del mod">
          <ac:chgData name="eldert@eldert.net" userId="fbe95aa6-f670-4838-bac7-c94df5e74cff" providerId="ADAL" clId="{0D12886E-009E-489D-9F76-6B70D8FCC13A}" dt="2022-05-27T17:52:38.774" v="2364" actId="26606"/>
          <ac:spMkLst>
            <pc:docMk/>
            <pc:sldMk cId="935072376" sldId="2076138335"/>
            <ac:spMk id="3" creationId="{B6E49624-E7F6-78E4-5685-4FFEC45B6A5A}"/>
          </ac:spMkLst>
        </pc:spChg>
        <pc:spChg chg="add del mod">
          <ac:chgData name="eldert@eldert.net" userId="fbe95aa6-f670-4838-bac7-c94df5e74cff" providerId="ADAL" clId="{0D12886E-009E-489D-9F76-6B70D8FCC13A}" dt="2022-05-27T17:44:17.920" v="2314"/>
          <ac:spMkLst>
            <pc:docMk/>
            <pc:sldMk cId="935072376" sldId="2076138335"/>
            <ac:spMk id="4" creationId="{580D9136-C458-E32E-2A25-0BF1219B02B8}"/>
          </ac:spMkLst>
        </pc:spChg>
        <pc:spChg chg="add del mod">
          <ac:chgData name="eldert@eldert.net" userId="fbe95aa6-f670-4838-bac7-c94df5e74cff" providerId="ADAL" clId="{0D12886E-009E-489D-9F76-6B70D8FCC13A}" dt="2022-05-27T17:44:17.920" v="2314"/>
          <ac:spMkLst>
            <pc:docMk/>
            <pc:sldMk cId="935072376" sldId="2076138335"/>
            <ac:spMk id="5" creationId="{FC0027C3-24F1-E09E-5664-8F34E1958260}"/>
          </ac:spMkLst>
        </pc:spChg>
        <pc:spChg chg="add del">
          <ac:chgData name="eldert@eldert.net" userId="fbe95aa6-f670-4838-bac7-c94df5e74cff" providerId="ADAL" clId="{0D12886E-009E-489D-9F76-6B70D8FCC13A}" dt="2022-05-27T17:52:57.136" v="2365" actId="26606"/>
          <ac:spMkLst>
            <pc:docMk/>
            <pc:sldMk cId="935072376" sldId="2076138335"/>
            <ac:spMk id="10" creationId="{D335A262-7106-4571-BE09-CFA60A9DB0FF}"/>
          </ac:spMkLst>
        </pc:spChg>
        <pc:spChg chg="add del">
          <ac:chgData name="eldert@eldert.net" userId="fbe95aa6-f670-4838-bac7-c94df5e74cff" providerId="ADAL" clId="{0D12886E-009E-489D-9F76-6B70D8FCC13A}" dt="2022-05-27T17:52:57.136" v="2365" actId="26606"/>
          <ac:spMkLst>
            <pc:docMk/>
            <pc:sldMk cId="935072376" sldId="2076138335"/>
            <ac:spMk id="12" creationId="{7A6F043C-2A2A-4ECE-99FC-9670FAF956C5}"/>
          </ac:spMkLst>
        </pc:spChg>
        <pc:spChg chg="add del">
          <ac:chgData name="eldert@eldert.net" userId="fbe95aa6-f670-4838-bac7-c94df5e74cff" providerId="ADAL" clId="{0D12886E-009E-489D-9F76-6B70D8FCC13A}" dt="2022-05-27T17:52:57.136" v="2365" actId="26606"/>
          <ac:spMkLst>
            <pc:docMk/>
            <pc:sldMk cId="935072376" sldId="2076138335"/>
            <ac:spMk id="14" creationId="{046FE5A8-8C9A-4D97-A7C4-214929653ACC}"/>
          </ac:spMkLst>
        </pc:spChg>
        <pc:spChg chg="add del">
          <ac:chgData name="eldert@eldert.net" userId="fbe95aa6-f670-4838-bac7-c94df5e74cff" providerId="ADAL" clId="{0D12886E-009E-489D-9F76-6B70D8FCC13A}" dt="2022-05-27T17:52:57.136" v="2365" actId="26606"/>
          <ac:spMkLst>
            <pc:docMk/>
            <pc:sldMk cId="935072376" sldId="2076138335"/>
            <ac:spMk id="16" creationId="{B6297F2B-78AD-4022-83A4-78FC55E1136B}"/>
          </ac:spMkLst>
        </pc:spChg>
        <pc:spChg chg="add del">
          <ac:chgData name="eldert@eldert.net" userId="fbe95aa6-f670-4838-bac7-c94df5e74cff" providerId="ADAL" clId="{0D12886E-009E-489D-9F76-6B70D8FCC13A}" dt="2022-05-27T17:57:32.764" v="2395" actId="26606"/>
          <ac:spMkLst>
            <pc:docMk/>
            <pc:sldMk cId="935072376" sldId="2076138335"/>
            <ac:spMk id="21" creationId="{3CD9DF72-87A3-404E-A828-84CBF11A8303}"/>
          </ac:spMkLst>
        </pc:spChg>
        <pc:spChg chg="add del">
          <ac:chgData name="eldert@eldert.net" userId="fbe95aa6-f670-4838-bac7-c94df5e74cff" providerId="ADAL" clId="{0D12886E-009E-489D-9F76-6B70D8FCC13A}" dt="2022-05-27T17:57:41.246" v="2396" actId="26606"/>
          <ac:spMkLst>
            <pc:docMk/>
            <pc:sldMk cId="935072376" sldId="2076138335"/>
            <ac:spMk id="28" creationId="{F13C74B1-5B17-4795-BED0-7140497B445A}"/>
          </ac:spMkLst>
        </pc:spChg>
        <pc:spChg chg="add del">
          <ac:chgData name="eldert@eldert.net" userId="fbe95aa6-f670-4838-bac7-c94df5e74cff" providerId="ADAL" clId="{0D12886E-009E-489D-9F76-6B70D8FCC13A}" dt="2022-05-27T17:57:41.246" v="2396" actId="26606"/>
          <ac:spMkLst>
            <pc:docMk/>
            <pc:sldMk cId="935072376" sldId="2076138335"/>
            <ac:spMk id="30" creationId="{D4974D33-8DC5-464E-8C6D-BE58F0669C17}"/>
          </ac:spMkLst>
        </pc:spChg>
        <pc:spChg chg="add del">
          <ac:chgData name="eldert@eldert.net" userId="fbe95aa6-f670-4838-bac7-c94df5e74cff" providerId="ADAL" clId="{0D12886E-009E-489D-9F76-6B70D8FCC13A}" dt="2022-05-27T17:57:49.033" v="2397" actId="26606"/>
          <ac:spMkLst>
            <pc:docMk/>
            <pc:sldMk cId="935072376" sldId="2076138335"/>
            <ac:spMk id="35" creationId="{2C61293E-6EBE-43EF-A52C-9BEBFD7679D4}"/>
          </ac:spMkLst>
        </pc:spChg>
        <pc:spChg chg="add del">
          <ac:chgData name="eldert@eldert.net" userId="fbe95aa6-f670-4838-bac7-c94df5e74cff" providerId="ADAL" clId="{0D12886E-009E-489D-9F76-6B70D8FCC13A}" dt="2022-05-27T17:57:49.033" v="2397" actId="26606"/>
          <ac:spMkLst>
            <pc:docMk/>
            <pc:sldMk cId="935072376" sldId="2076138335"/>
            <ac:spMk id="37" creationId="{21540236-BFD5-4A9D-8840-4703E7F76825}"/>
          </ac:spMkLst>
        </pc:spChg>
        <pc:spChg chg="add">
          <ac:chgData name="eldert@eldert.net" userId="fbe95aa6-f670-4838-bac7-c94df5e74cff" providerId="ADAL" clId="{0D12886E-009E-489D-9F76-6B70D8FCC13A}" dt="2022-05-27T17:57:49.033" v="2397" actId="26606"/>
          <ac:spMkLst>
            <pc:docMk/>
            <pc:sldMk cId="935072376" sldId="2076138335"/>
            <ac:spMk id="42" creationId="{2C61293E-6EBE-43EF-A52C-9BEBFD7679D4}"/>
          </ac:spMkLst>
        </pc:spChg>
        <pc:spChg chg="add">
          <ac:chgData name="eldert@eldert.net" userId="fbe95aa6-f670-4838-bac7-c94df5e74cff" providerId="ADAL" clId="{0D12886E-009E-489D-9F76-6B70D8FCC13A}" dt="2022-05-27T17:57:49.033" v="2397" actId="26606"/>
          <ac:spMkLst>
            <pc:docMk/>
            <pc:sldMk cId="935072376" sldId="2076138335"/>
            <ac:spMk id="44" creationId="{21540236-BFD5-4A9D-8840-4703E7F76825}"/>
          </ac:spMkLst>
        </pc:spChg>
        <pc:graphicFrameChg chg="add mod modGraphic">
          <ac:chgData name="eldert@eldert.net" userId="fbe95aa6-f670-4838-bac7-c94df5e74cff" providerId="ADAL" clId="{0D12886E-009E-489D-9F76-6B70D8FCC13A}" dt="2022-05-27T17:57:49.033" v="2397" actId="26606"/>
          <ac:graphicFrameMkLst>
            <pc:docMk/>
            <pc:sldMk cId="935072376" sldId="2076138335"/>
            <ac:graphicFrameMk id="7" creationId="{64FCEC54-32F6-FB95-284B-66178A0B65CD}"/>
          </ac:graphicFrameMkLst>
        </pc:graphicFrameChg>
        <pc:picChg chg="add mod ord">
          <ac:chgData name="eldert@eldert.net" userId="fbe95aa6-f670-4838-bac7-c94df5e74cff" providerId="ADAL" clId="{0D12886E-009E-489D-9F76-6B70D8FCC13A}" dt="2022-05-27T17:57:41.246" v="2396" actId="26606"/>
          <ac:picMkLst>
            <pc:docMk/>
            <pc:sldMk cId="935072376" sldId="2076138335"/>
            <ac:picMk id="6" creationId="{F5D56A0C-E958-D879-BA81-D59554921D78}"/>
          </ac:picMkLst>
        </pc:picChg>
        <pc:cxnChg chg="add del">
          <ac:chgData name="eldert@eldert.net" userId="fbe95aa6-f670-4838-bac7-c94df5e74cff" providerId="ADAL" clId="{0D12886E-009E-489D-9F76-6B70D8FCC13A}" dt="2022-05-27T17:57:32.764" v="2395" actId="26606"/>
          <ac:cxnSpMkLst>
            <pc:docMk/>
            <pc:sldMk cId="935072376" sldId="2076138335"/>
            <ac:cxnSpMk id="23" creationId="{20E3A342-4D61-4E3F-AF90-1AB42AEB96CC}"/>
          </ac:cxnSpMkLst>
        </pc:cxnChg>
      </pc:sldChg>
      <pc:sldChg chg="addSp delSp modSp new del mod modClrScheme chgLayout">
        <pc:chgData name="eldert@eldert.net" userId="fbe95aa6-f670-4838-bac7-c94df5e74cff" providerId="ADAL" clId="{0D12886E-009E-489D-9F76-6B70D8FCC13A}" dt="2022-05-27T17:18:51.549" v="784" actId="47"/>
        <pc:sldMkLst>
          <pc:docMk/>
          <pc:sldMk cId="2382408061" sldId="2076138336"/>
        </pc:sldMkLst>
        <pc:spChg chg="del mod ord">
          <ac:chgData name="eldert@eldert.net" userId="fbe95aa6-f670-4838-bac7-c94df5e74cff" providerId="ADAL" clId="{0D12886E-009E-489D-9F76-6B70D8FCC13A}" dt="2022-05-27T16:56:30.731" v="459" actId="700"/>
          <ac:spMkLst>
            <pc:docMk/>
            <pc:sldMk cId="2382408061" sldId="2076138336"/>
            <ac:spMk id="2" creationId="{CBC6FBF6-83B5-7782-B6E2-77B69E531119}"/>
          </ac:spMkLst>
        </pc:spChg>
        <pc:spChg chg="del mod ord">
          <ac:chgData name="eldert@eldert.net" userId="fbe95aa6-f670-4838-bac7-c94df5e74cff" providerId="ADAL" clId="{0D12886E-009E-489D-9F76-6B70D8FCC13A}" dt="2022-05-27T16:56:30.731" v="459" actId="700"/>
          <ac:spMkLst>
            <pc:docMk/>
            <pc:sldMk cId="2382408061" sldId="2076138336"/>
            <ac:spMk id="3" creationId="{ACE2001E-1AF2-5845-1730-842F62952085}"/>
          </ac:spMkLst>
        </pc:spChg>
        <pc:spChg chg="add mod ord">
          <ac:chgData name="eldert@eldert.net" userId="fbe95aa6-f670-4838-bac7-c94df5e74cff" providerId="ADAL" clId="{0D12886E-009E-489D-9F76-6B70D8FCC13A}" dt="2022-05-27T16:56:30.731" v="459" actId="700"/>
          <ac:spMkLst>
            <pc:docMk/>
            <pc:sldMk cId="2382408061" sldId="2076138336"/>
            <ac:spMk id="4" creationId="{468528DA-E242-2295-4BAB-6A51D80319E9}"/>
          </ac:spMkLst>
        </pc:spChg>
        <pc:spChg chg="add mod ord">
          <ac:chgData name="eldert@eldert.net" userId="fbe95aa6-f670-4838-bac7-c94df5e74cff" providerId="ADAL" clId="{0D12886E-009E-489D-9F76-6B70D8FCC13A}" dt="2022-05-27T16:56:30.731" v="459" actId="700"/>
          <ac:spMkLst>
            <pc:docMk/>
            <pc:sldMk cId="2382408061" sldId="2076138336"/>
            <ac:spMk id="5" creationId="{97C5DA3A-EE8B-5768-A238-000E7EAFE156}"/>
          </ac:spMkLst>
        </pc:spChg>
      </pc:sldChg>
      <pc:sldChg chg="addSp delSp modSp new mod ord modTransition setBg modAnim delDesignElem chgLayout">
        <pc:chgData name="eldert@eldert.net" userId="fbe95aa6-f670-4838-bac7-c94df5e74cff" providerId="ADAL" clId="{0D12886E-009E-489D-9F76-6B70D8FCC13A}" dt="2022-05-27T21:36:14.448" v="2808" actId="404"/>
        <pc:sldMkLst>
          <pc:docMk/>
          <pc:sldMk cId="1909208524" sldId="2076138337"/>
        </pc:sldMkLst>
        <pc:spChg chg="mod ord">
          <ac:chgData name="eldert@eldert.net" userId="fbe95aa6-f670-4838-bac7-c94df5e74cff" providerId="ADAL" clId="{0D12886E-009E-489D-9F76-6B70D8FCC13A}" dt="2022-05-27T17:47:40.945" v="2329" actId="26606"/>
          <ac:spMkLst>
            <pc:docMk/>
            <pc:sldMk cId="1909208524" sldId="2076138337"/>
            <ac:spMk id="2" creationId="{2B826BEE-0402-848E-160D-0B91FAAF0E5C}"/>
          </ac:spMkLst>
        </pc:spChg>
        <pc:spChg chg="mod ord">
          <ac:chgData name="eldert@eldert.net" userId="fbe95aa6-f670-4838-bac7-c94df5e74cff" providerId="ADAL" clId="{0D12886E-009E-489D-9F76-6B70D8FCC13A}" dt="2022-05-27T21:36:14.448" v="2808" actId="404"/>
          <ac:spMkLst>
            <pc:docMk/>
            <pc:sldMk cId="1909208524" sldId="2076138337"/>
            <ac:spMk id="3" creationId="{5F7692F7-CC64-E3C5-0AFD-52600B0E5963}"/>
          </ac:spMkLst>
        </pc:spChg>
        <pc:spChg chg="add del">
          <ac:chgData name="eldert@eldert.net" userId="fbe95aa6-f670-4838-bac7-c94df5e74cff" providerId="ADAL" clId="{0D12886E-009E-489D-9F76-6B70D8FCC13A}" dt="2022-05-27T17:16:51.649" v="776" actId="26606"/>
          <ac:spMkLst>
            <pc:docMk/>
            <pc:sldMk cId="1909208524" sldId="2076138337"/>
            <ac:spMk id="4" creationId="{125C2512-1459-ABD6-1307-0ECA0BC6BDFB}"/>
          </ac:spMkLst>
        </pc:spChg>
        <pc:spChg chg="add del mod ord">
          <ac:chgData name="eldert@eldert.net" userId="fbe95aa6-f670-4838-bac7-c94df5e74cff" providerId="ADAL" clId="{0D12886E-009E-489D-9F76-6B70D8FCC13A}" dt="2022-05-27T17:41:20.771" v="2217"/>
          <ac:spMkLst>
            <pc:docMk/>
            <pc:sldMk cId="1909208524" sldId="2076138337"/>
            <ac:spMk id="7" creationId="{FCF1DF8D-BA76-AC91-9F96-7D44573A0504}"/>
          </ac:spMkLst>
        </pc:spChg>
        <pc:spChg chg="add del mod">
          <ac:chgData name="eldert@eldert.net" userId="fbe95aa6-f670-4838-bac7-c94df5e74cff" providerId="ADAL" clId="{0D12886E-009E-489D-9F76-6B70D8FCC13A}" dt="2022-05-27T17:41:20.771" v="2217"/>
          <ac:spMkLst>
            <pc:docMk/>
            <pc:sldMk cId="1909208524" sldId="2076138337"/>
            <ac:spMk id="8" creationId="{9ADD6A22-3E5C-0161-7C30-D0008BBC6A91}"/>
          </ac:spMkLst>
        </pc:spChg>
        <pc:spChg chg="add del mod">
          <ac:chgData name="eldert@eldert.net" userId="fbe95aa6-f670-4838-bac7-c94df5e74cff" providerId="ADAL" clId="{0D12886E-009E-489D-9F76-6B70D8FCC13A}" dt="2022-05-27T17:41:20.771" v="2217"/>
          <ac:spMkLst>
            <pc:docMk/>
            <pc:sldMk cId="1909208524" sldId="2076138337"/>
            <ac:spMk id="9" creationId="{56808097-DCFA-F68D-71EE-A4A674EECF0A}"/>
          </ac:spMkLst>
        </pc:spChg>
        <pc:spChg chg="add del mod">
          <ac:chgData name="eldert@eldert.net" userId="fbe95aa6-f670-4838-bac7-c94df5e74cff" providerId="ADAL" clId="{0D12886E-009E-489D-9F76-6B70D8FCC13A}" dt="2022-05-27T17:44:17.920" v="2314"/>
          <ac:spMkLst>
            <pc:docMk/>
            <pc:sldMk cId="1909208524" sldId="2076138337"/>
            <ac:spMk id="10" creationId="{EBCF9258-1099-7068-75AE-0899827121CE}"/>
          </ac:spMkLst>
        </pc:spChg>
        <pc:spChg chg="add del">
          <ac:chgData name="eldert@eldert.net" userId="fbe95aa6-f670-4838-bac7-c94df5e74cff" providerId="ADAL" clId="{0D12886E-009E-489D-9F76-6B70D8FCC13A}" dt="2022-05-27T17:16:51.640" v="775" actId="26606"/>
          <ac:spMkLst>
            <pc:docMk/>
            <pc:sldMk cId="1909208524" sldId="2076138337"/>
            <ac:spMk id="11" creationId="{2B566528-1B12-4246-9431-5C2D7D081168}"/>
          </ac:spMkLst>
        </pc:spChg>
        <pc:spChg chg="add del mod">
          <ac:chgData name="eldert@eldert.net" userId="fbe95aa6-f670-4838-bac7-c94df5e74cff" providerId="ADAL" clId="{0D12886E-009E-489D-9F76-6B70D8FCC13A}" dt="2022-05-27T17:44:17.920" v="2314"/>
          <ac:spMkLst>
            <pc:docMk/>
            <pc:sldMk cId="1909208524" sldId="2076138337"/>
            <ac:spMk id="12" creationId="{55B378DA-41A7-8E2C-0D83-9DF8CAA50DB4}"/>
          </ac:spMkLst>
        </pc:spChg>
        <pc:spChg chg="add del mod">
          <ac:chgData name="eldert@eldert.net" userId="fbe95aa6-f670-4838-bac7-c94df5e74cff" providerId="ADAL" clId="{0D12886E-009E-489D-9F76-6B70D8FCC13A}" dt="2022-05-27T17:44:17.920" v="2314"/>
          <ac:spMkLst>
            <pc:docMk/>
            <pc:sldMk cId="1909208524" sldId="2076138337"/>
            <ac:spMk id="16" creationId="{8FC39734-17B2-EAAF-6B73-F6B58FB0A930}"/>
          </ac:spMkLst>
        </pc:spChg>
        <pc:spChg chg="add del mod">
          <ac:chgData name="eldert@eldert.net" userId="fbe95aa6-f670-4838-bac7-c94df5e74cff" providerId="ADAL" clId="{0D12886E-009E-489D-9F76-6B70D8FCC13A}" dt="2022-05-27T17:47:40.945" v="2329" actId="26606"/>
          <ac:spMkLst>
            <pc:docMk/>
            <pc:sldMk cId="1909208524" sldId="2076138337"/>
            <ac:spMk id="20" creationId="{15BFDBDE-9873-7083-96F5-9F43AB98E205}"/>
          </ac:spMkLst>
        </pc:spChg>
        <pc:spChg chg="add del">
          <ac:chgData name="eldert@eldert.net" userId="fbe95aa6-f670-4838-bac7-c94df5e74cff" providerId="ADAL" clId="{0D12886E-009E-489D-9F76-6B70D8FCC13A}" dt="2022-05-27T17:41:17.588" v="2215" actId="700"/>
          <ac:spMkLst>
            <pc:docMk/>
            <pc:sldMk cId="1909208524" sldId="2076138337"/>
            <ac:spMk id="21" creationId="{5E39A796-BE83-48B1-B33F-35C4A32AAB57}"/>
          </ac:spMkLst>
        </pc:spChg>
        <pc:spChg chg="add del">
          <ac:chgData name="eldert@eldert.net" userId="fbe95aa6-f670-4838-bac7-c94df5e74cff" providerId="ADAL" clId="{0D12886E-009E-489D-9F76-6B70D8FCC13A}" dt="2022-05-27T17:41:17.588" v="2215" actId="700"/>
          <ac:spMkLst>
            <pc:docMk/>
            <pc:sldMk cId="1909208524" sldId="2076138337"/>
            <ac:spMk id="22" creationId="{72F84B47-E267-4194-8194-831DB7B5547F}"/>
          </ac:spMkLst>
        </pc:spChg>
        <pc:spChg chg="add">
          <ac:chgData name="eldert@eldert.net" userId="fbe95aa6-f670-4838-bac7-c94df5e74cff" providerId="ADAL" clId="{0D12886E-009E-489D-9F76-6B70D8FCC13A}" dt="2022-05-27T17:47:40.945" v="2329" actId="26606"/>
          <ac:spMkLst>
            <pc:docMk/>
            <pc:sldMk cId="1909208524" sldId="2076138337"/>
            <ac:spMk id="25" creationId="{743AA782-23D1-4521-8CAD-47662984AA08}"/>
          </ac:spMkLst>
        </pc:spChg>
        <pc:spChg chg="add">
          <ac:chgData name="eldert@eldert.net" userId="fbe95aa6-f670-4838-bac7-c94df5e74cff" providerId="ADAL" clId="{0D12886E-009E-489D-9F76-6B70D8FCC13A}" dt="2022-05-27T17:47:40.945" v="2329" actId="26606"/>
          <ac:spMkLst>
            <pc:docMk/>
            <pc:sldMk cId="1909208524" sldId="2076138337"/>
            <ac:spMk id="27" creationId="{650D18FE-0824-4A46-B22C-A86B52E5780A}"/>
          </ac:spMkLst>
        </pc:spChg>
        <pc:grpChg chg="add del">
          <ac:chgData name="eldert@eldert.net" userId="fbe95aa6-f670-4838-bac7-c94df5e74cff" providerId="ADAL" clId="{0D12886E-009E-489D-9F76-6B70D8FCC13A}" dt="2022-05-27T17:16:51.640" v="775" actId="26606"/>
          <ac:grpSpMkLst>
            <pc:docMk/>
            <pc:sldMk cId="1909208524" sldId="2076138337"/>
            <ac:grpSpMk id="13" creationId="{828A5161-06F1-46CF-8AD7-844680A59E13}"/>
          </ac:grpSpMkLst>
        </pc:grpChg>
        <pc:grpChg chg="add del">
          <ac:chgData name="eldert@eldert.net" userId="fbe95aa6-f670-4838-bac7-c94df5e74cff" providerId="ADAL" clId="{0D12886E-009E-489D-9F76-6B70D8FCC13A}" dt="2022-05-27T17:16:51.640" v="775" actId="26606"/>
          <ac:grpSpMkLst>
            <pc:docMk/>
            <pc:sldMk cId="1909208524" sldId="2076138337"/>
            <ac:grpSpMk id="17" creationId="{5995D10D-E9C9-47DB-AE7E-801FEF38F5C9}"/>
          </ac:grpSpMkLst>
        </pc:grpChg>
        <pc:picChg chg="add mod">
          <ac:chgData name="eldert@eldert.net" userId="fbe95aa6-f670-4838-bac7-c94df5e74cff" providerId="ADAL" clId="{0D12886E-009E-489D-9F76-6B70D8FCC13A}" dt="2022-05-27T17:47:40.945" v="2329" actId="26606"/>
          <ac:picMkLst>
            <pc:docMk/>
            <pc:sldMk cId="1909208524" sldId="2076138337"/>
            <ac:picMk id="6" creationId="{AD79391C-240B-80CA-5E0C-B38A93F5E461}"/>
          </ac:picMkLst>
        </pc:picChg>
      </pc:sldChg>
      <pc:sldChg chg="addSp delSp modSp new mod modTransition setBg modClrScheme modAnim chgLayout">
        <pc:chgData name="eldert@eldert.net" userId="fbe95aa6-f670-4838-bac7-c94df5e74cff" providerId="ADAL" clId="{0D12886E-009E-489D-9F76-6B70D8FCC13A}" dt="2022-05-27T19:00:18.501" v="2640"/>
        <pc:sldMkLst>
          <pc:docMk/>
          <pc:sldMk cId="1684306205" sldId="2076138338"/>
        </pc:sldMkLst>
        <pc:spChg chg="del mod ord">
          <ac:chgData name="eldert@eldert.net" userId="fbe95aa6-f670-4838-bac7-c94df5e74cff" providerId="ADAL" clId="{0D12886E-009E-489D-9F76-6B70D8FCC13A}" dt="2022-05-27T17:25:04.472" v="1187" actId="700"/>
          <ac:spMkLst>
            <pc:docMk/>
            <pc:sldMk cId="1684306205" sldId="2076138338"/>
            <ac:spMk id="2" creationId="{3C76B9EE-8800-2C03-4B82-1E3201EA4A28}"/>
          </ac:spMkLst>
        </pc:spChg>
        <pc:spChg chg="del mod ord">
          <ac:chgData name="eldert@eldert.net" userId="fbe95aa6-f670-4838-bac7-c94df5e74cff" providerId="ADAL" clId="{0D12886E-009E-489D-9F76-6B70D8FCC13A}" dt="2022-05-27T17:25:04.472" v="1187" actId="700"/>
          <ac:spMkLst>
            <pc:docMk/>
            <pc:sldMk cId="1684306205" sldId="2076138338"/>
            <ac:spMk id="3" creationId="{DE6CCE48-7786-0B69-CCF8-4BCF27383955}"/>
          </ac:spMkLst>
        </pc:spChg>
        <pc:spChg chg="del">
          <ac:chgData name="eldert@eldert.net" userId="fbe95aa6-f670-4838-bac7-c94df5e74cff" providerId="ADAL" clId="{0D12886E-009E-489D-9F76-6B70D8FCC13A}" dt="2022-05-27T17:25:04.472" v="1187" actId="700"/>
          <ac:spMkLst>
            <pc:docMk/>
            <pc:sldMk cId="1684306205" sldId="2076138338"/>
            <ac:spMk id="4" creationId="{6C4F7B1E-B08B-1623-82BE-60C8DE5C9D72}"/>
          </ac:spMkLst>
        </pc:spChg>
        <pc:spChg chg="add mod ord">
          <ac:chgData name="eldert@eldert.net" userId="fbe95aa6-f670-4838-bac7-c94df5e74cff" providerId="ADAL" clId="{0D12886E-009E-489D-9F76-6B70D8FCC13A}" dt="2022-05-27T17:49:38.069" v="2337" actId="26606"/>
          <ac:spMkLst>
            <pc:docMk/>
            <pc:sldMk cId="1684306205" sldId="2076138338"/>
            <ac:spMk id="5" creationId="{FED5B6C2-79BC-B7AC-77BB-1795CCBE55B1}"/>
          </ac:spMkLst>
        </pc:spChg>
        <pc:spChg chg="add del mod ord">
          <ac:chgData name="eldert@eldert.net" userId="fbe95aa6-f670-4838-bac7-c94df5e74cff" providerId="ADAL" clId="{0D12886E-009E-489D-9F76-6B70D8FCC13A}" dt="2022-05-27T17:49:38.069" v="2337" actId="26606"/>
          <ac:spMkLst>
            <pc:docMk/>
            <pc:sldMk cId="1684306205" sldId="2076138338"/>
            <ac:spMk id="6" creationId="{138294FC-F4B1-130D-8403-4CC9E8F56101}"/>
          </ac:spMkLst>
        </pc:spChg>
        <pc:spChg chg="add del mod">
          <ac:chgData name="eldert@eldert.net" userId="fbe95aa6-f670-4838-bac7-c94df5e74cff" providerId="ADAL" clId="{0D12886E-009E-489D-9F76-6B70D8FCC13A}" dt="2022-05-27T17:44:17.920" v="2314"/>
          <ac:spMkLst>
            <pc:docMk/>
            <pc:sldMk cId="1684306205" sldId="2076138338"/>
            <ac:spMk id="7" creationId="{7D9B6C8E-B67C-8DAC-4192-BA7D3D3F7A43}"/>
          </ac:spMkLst>
        </pc:spChg>
        <pc:spChg chg="add del mod">
          <ac:chgData name="eldert@eldert.net" userId="fbe95aa6-f670-4838-bac7-c94df5e74cff" providerId="ADAL" clId="{0D12886E-009E-489D-9F76-6B70D8FCC13A}" dt="2022-05-27T17:44:17.920" v="2314"/>
          <ac:spMkLst>
            <pc:docMk/>
            <pc:sldMk cId="1684306205" sldId="2076138338"/>
            <ac:spMk id="8" creationId="{9B65CDBA-A4D5-B9F7-A879-17817D074B26}"/>
          </ac:spMkLst>
        </pc:spChg>
        <pc:spChg chg="add">
          <ac:chgData name="eldert@eldert.net" userId="fbe95aa6-f670-4838-bac7-c94df5e74cff" providerId="ADAL" clId="{0D12886E-009E-489D-9F76-6B70D8FCC13A}" dt="2022-05-27T17:49:38.069" v="2337" actId="26606"/>
          <ac:spMkLst>
            <pc:docMk/>
            <pc:sldMk cId="1684306205" sldId="2076138338"/>
            <ac:spMk id="12" creationId="{35DB3719-6FDC-4E5D-891D-FF40B7300F64}"/>
          </ac:spMkLst>
        </pc:spChg>
        <pc:spChg chg="add">
          <ac:chgData name="eldert@eldert.net" userId="fbe95aa6-f670-4838-bac7-c94df5e74cff" providerId="ADAL" clId="{0D12886E-009E-489D-9F76-6B70D8FCC13A}" dt="2022-05-27T17:49:38.069" v="2337" actId="26606"/>
          <ac:spMkLst>
            <pc:docMk/>
            <pc:sldMk cId="1684306205" sldId="2076138338"/>
            <ac:spMk id="14" creationId="{E0CBAC23-2E3F-4A90-BA59-F8299F6A5439}"/>
          </ac:spMkLst>
        </pc:spChg>
        <pc:graphicFrameChg chg="add mod">
          <ac:chgData name="eldert@eldert.net" userId="fbe95aa6-f670-4838-bac7-c94df5e74cff" providerId="ADAL" clId="{0D12886E-009E-489D-9F76-6B70D8FCC13A}" dt="2022-05-27T18:56:32.148" v="2605" actId="207"/>
          <ac:graphicFrameMkLst>
            <pc:docMk/>
            <pc:sldMk cId="1684306205" sldId="2076138338"/>
            <ac:graphicFrameMk id="9" creationId="{B165F841-CDDD-DB70-35C6-5C1CC342EE06}"/>
          </ac:graphicFrameMkLst>
        </pc:graphicFrameChg>
      </pc:sldChg>
      <pc:sldChg chg="addSp delSp modSp add del mod modShow">
        <pc:chgData name="eldert@eldert.net" userId="fbe95aa6-f670-4838-bac7-c94df5e74cff" providerId="ADAL" clId="{0D12886E-009E-489D-9F76-6B70D8FCC13A}" dt="2022-05-27T17:13:17.909" v="672" actId="47"/>
        <pc:sldMkLst>
          <pc:docMk/>
          <pc:sldMk cId="2818264301" sldId="2076138338"/>
        </pc:sldMkLst>
        <pc:spChg chg="add del">
          <ac:chgData name="eldert@eldert.net" userId="fbe95aa6-f670-4838-bac7-c94df5e74cff" providerId="ADAL" clId="{0D12886E-009E-489D-9F76-6B70D8FCC13A}" dt="2022-05-27T17:07:14.637" v="548" actId="22"/>
          <ac:spMkLst>
            <pc:docMk/>
            <pc:sldMk cId="2818264301" sldId="2076138338"/>
            <ac:spMk id="3" creationId="{2EAA69D5-5E43-EDC5-179C-B3DCFA61A6E1}"/>
          </ac:spMkLst>
        </pc:spChg>
        <pc:picChg chg="add del mod modCrop">
          <ac:chgData name="eldert@eldert.net" userId="fbe95aa6-f670-4838-bac7-c94df5e74cff" providerId="ADAL" clId="{0D12886E-009E-489D-9F76-6B70D8FCC13A}" dt="2022-05-27T17:07:14.637" v="548" actId="22"/>
          <ac:picMkLst>
            <pc:docMk/>
            <pc:sldMk cId="2818264301" sldId="2076138338"/>
            <ac:picMk id="2" creationId="{96606450-0099-DB55-DAAA-6174EF574065}"/>
          </ac:picMkLst>
        </pc:picChg>
        <pc:picChg chg="del">
          <ac:chgData name="eldert@eldert.net" userId="fbe95aa6-f670-4838-bac7-c94df5e74cff" providerId="ADAL" clId="{0D12886E-009E-489D-9F76-6B70D8FCC13A}" dt="2022-05-27T17:07:12.073" v="546" actId="478"/>
          <ac:picMkLst>
            <pc:docMk/>
            <pc:sldMk cId="2818264301" sldId="2076138338"/>
            <ac:picMk id="22" creationId="{BDEF0776-5FEA-C390-69F0-CE456A6575FF}"/>
          </ac:picMkLst>
        </pc:picChg>
      </pc:sldChg>
      <pc:sldChg chg="addSp delSp modSp new mod modTransition setBg modClrScheme modAnim delDesignElem chgLayout">
        <pc:chgData name="eldert@eldert.net" userId="fbe95aa6-f670-4838-bac7-c94df5e74cff" providerId="ADAL" clId="{0D12886E-009E-489D-9F76-6B70D8FCC13A}" dt="2022-06-13T07:05:24.733" v="2939" actId="20577"/>
        <pc:sldMkLst>
          <pc:docMk/>
          <pc:sldMk cId="184229561" sldId="2076138339"/>
        </pc:sldMkLst>
        <pc:spChg chg="del mod ord">
          <ac:chgData name="eldert@eldert.net" userId="fbe95aa6-f670-4838-bac7-c94df5e74cff" providerId="ADAL" clId="{0D12886E-009E-489D-9F76-6B70D8FCC13A}" dt="2022-05-27T17:34:24.009" v="2018" actId="700"/>
          <ac:spMkLst>
            <pc:docMk/>
            <pc:sldMk cId="184229561" sldId="2076138339"/>
            <ac:spMk id="2" creationId="{0809163B-A95F-8FFA-6478-A998F6B49A99}"/>
          </ac:spMkLst>
        </pc:spChg>
        <pc:spChg chg="del mod ord">
          <ac:chgData name="eldert@eldert.net" userId="fbe95aa6-f670-4838-bac7-c94df5e74cff" providerId="ADAL" clId="{0D12886E-009E-489D-9F76-6B70D8FCC13A}" dt="2022-05-27T17:34:24.009" v="2018" actId="700"/>
          <ac:spMkLst>
            <pc:docMk/>
            <pc:sldMk cId="184229561" sldId="2076138339"/>
            <ac:spMk id="3" creationId="{FA41C82B-CE5C-5561-0711-3A30E84A28A5}"/>
          </ac:spMkLst>
        </pc:spChg>
        <pc:spChg chg="del">
          <ac:chgData name="eldert@eldert.net" userId="fbe95aa6-f670-4838-bac7-c94df5e74cff" providerId="ADAL" clId="{0D12886E-009E-489D-9F76-6B70D8FCC13A}" dt="2022-05-27T17:34:24.009" v="2018" actId="700"/>
          <ac:spMkLst>
            <pc:docMk/>
            <pc:sldMk cId="184229561" sldId="2076138339"/>
            <ac:spMk id="4" creationId="{395FEF1E-D027-CD2A-3ED4-DF1B557CF604}"/>
          </ac:spMkLst>
        </pc:spChg>
        <pc:spChg chg="del">
          <ac:chgData name="eldert@eldert.net" userId="fbe95aa6-f670-4838-bac7-c94df5e74cff" providerId="ADAL" clId="{0D12886E-009E-489D-9F76-6B70D8FCC13A}" dt="2022-05-27T17:34:24.009" v="2018" actId="700"/>
          <ac:spMkLst>
            <pc:docMk/>
            <pc:sldMk cId="184229561" sldId="2076138339"/>
            <ac:spMk id="5" creationId="{241199CC-D204-E4AB-D48B-77A204F80158}"/>
          </ac:spMkLst>
        </pc:spChg>
        <pc:spChg chg="del">
          <ac:chgData name="eldert@eldert.net" userId="fbe95aa6-f670-4838-bac7-c94df5e74cff" providerId="ADAL" clId="{0D12886E-009E-489D-9F76-6B70D8FCC13A}" dt="2022-05-27T17:34:24.009" v="2018" actId="700"/>
          <ac:spMkLst>
            <pc:docMk/>
            <pc:sldMk cId="184229561" sldId="2076138339"/>
            <ac:spMk id="6" creationId="{C57900ED-DDAC-58B5-93BE-BAE7E2DAA468}"/>
          </ac:spMkLst>
        </pc:spChg>
        <pc:spChg chg="del">
          <ac:chgData name="eldert@eldert.net" userId="fbe95aa6-f670-4838-bac7-c94df5e74cff" providerId="ADAL" clId="{0D12886E-009E-489D-9F76-6B70D8FCC13A}" dt="2022-05-27T17:34:24.009" v="2018" actId="700"/>
          <ac:spMkLst>
            <pc:docMk/>
            <pc:sldMk cId="184229561" sldId="2076138339"/>
            <ac:spMk id="7" creationId="{326F3A49-78C6-B9F4-560D-641D85C85B75}"/>
          </ac:spMkLst>
        </pc:spChg>
        <pc:spChg chg="add mod ord">
          <ac:chgData name="eldert@eldert.net" userId="fbe95aa6-f670-4838-bac7-c94df5e74cff" providerId="ADAL" clId="{0D12886E-009E-489D-9F76-6B70D8FCC13A}" dt="2022-05-27T20:03:21.781" v="2701" actId="26606"/>
          <ac:spMkLst>
            <pc:docMk/>
            <pc:sldMk cId="184229561" sldId="2076138339"/>
            <ac:spMk id="8" creationId="{01AC2B7D-59C9-1516-182D-4DF8F46A0DCE}"/>
          </ac:spMkLst>
        </pc:spChg>
        <pc:spChg chg="add mod ord">
          <ac:chgData name="eldert@eldert.net" userId="fbe95aa6-f670-4838-bac7-c94df5e74cff" providerId="ADAL" clId="{0D12886E-009E-489D-9F76-6B70D8FCC13A}" dt="2022-06-13T07:05:24.733" v="2939" actId="20577"/>
          <ac:spMkLst>
            <pc:docMk/>
            <pc:sldMk cId="184229561" sldId="2076138339"/>
            <ac:spMk id="9" creationId="{78721085-5431-540F-13AF-D312B3AC0EC1}"/>
          </ac:spMkLst>
        </pc:spChg>
        <pc:spChg chg="add del mod">
          <ac:chgData name="eldert@eldert.net" userId="fbe95aa6-f670-4838-bac7-c94df5e74cff" providerId="ADAL" clId="{0D12886E-009E-489D-9F76-6B70D8FCC13A}" dt="2022-05-27T17:44:17.920" v="2314"/>
          <ac:spMkLst>
            <pc:docMk/>
            <pc:sldMk cId="184229561" sldId="2076138339"/>
            <ac:spMk id="10" creationId="{CDFD0E91-8515-B213-41D0-FE593CADDDC8}"/>
          </ac:spMkLst>
        </pc:spChg>
        <pc:spChg chg="add del mod">
          <ac:chgData name="eldert@eldert.net" userId="fbe95aa6-f670-4838-bac7-c94df5e74cff" providerId="ADAL" clId="{0D12886E-009E-489D-9F76-6B70D8FCC13A}" dt="2022-05-27T17:44:17.920" v="2314"/>
          <ac:spMkLst>
            <pc:docMk/>
            <pc:sldMk cId="184229561" sldId="2076138339"/>
            <ac:spMk id="14" creationId="{0D46A7F7-D81C-A172-0FF8-AC513AC23709}"/>
          </ac:spMkLst>
        </pc:spChg>
        <pc:spChg chg="add del">
          <ac:chgData name="eldert@eldert.net" userId="fbe95aa6-f670-4838-bac7-c94df5e74cff" providerId="ADAL" clId="{0D12886E-009E-489D-9F76-6B70D8FCC13A}" dt="2022-05-27T17:37:54.462" v="2183" actId="26606"/>
          <ac:spMkLst>
            <pc:docMk/>
            <pc:sldMk cId="184229561" sldId="2076138339"/>
            <ac:spMk id="15" creationId="{F13C74B1-5B17-4795-BED0-7140497B445A}"/>
          </ac:spMkLst>
        </pc:spChg>
        <pc:spChg chg="add del">
          <ac:chgData name="eldert@eldert.net" userId="fbe95aa6-f670-4838-bac7-c94df5e74cff" providerId="ADAL" clId="{0D12886E-009E-489D-9F76-6B70D8FCC13A}" dt="2022-05-27T17:37:26.272" v="2178" actId="26606"/>
          <ac:spMkLst>
            <pc:docMk/>
            <pc:sldMk cId="184229561" sldId="2076138339"/>
            <ac:spMk id="16" creationId="{86C7B4A1-154A-4DF0-AC46-F88D75A2E0FD}"/>
          </ac:spMkLst>
        </pc:spChg>
        <pc:spChg chg="add del">
          <ac:chgData name="eldert@eldert.net" userId="fbe95aa6-f670-4838-bac7-c94df5e74cff" providerId="ADAL" clId="{0D12886E-009E-489D-9F76-6B70D8FCC13A}" dt="2022-05-27T17:37:54.462" v="2183" actId="26606"/>
          <ac:spMkLst>
            <pc:docMk/>
            <pc:sldMk cId="184229561" sldId="2076138339"/>
            <ac:spMk id="17" creationId="{D4974D33-8DC5-464E-8C6D-BE58F0669C17}"/>
          </ac:spMkLst>
        </pc:spChg>
        <pc:spChg chg="add del">
          <ac:chgData name="eldert@eldert.net" userId="fbe95aa6-f670-4838-bac7-c94df5e74cff" providerId="ADAL" clId="{0D12886E-009E-489D-9F76-6B70D8FCC13A}" dt="2022-05-27T20:03:21.781" v="2701" actId="26606"/>
          <ac:spMkLst>
            <pc:docMk/>
            <pc:sldMk cId="184229561" sldId="2076138339"/>
            <ac:spMk id="18" creationId="{F13C74B1-5B17-4795-BED0-7140497B445A}"/>
          </ac:spMkLst>
        </pc:spChg>
        <pc:spChg chg="add del">
          <ac:chgData name="eldert@eldert.net" userId="fbe95aa6-f670-4838-bac7-c94df5e74cff" providerId="ADAL" clId="{0D12886E-009E-489D-9F76-6B70D8FCC13A}" dt="2022-05-27T20:03:21.781" v="2701" actId="26606"/>
          <ac:spMkLst>
            <pc:docMk/>
            <pc:sldMk cId="184229561" sldId="2076138339"/>
            <ac:spMk id="19" creationId="{D4974D33-8DC5-464E-8C6D-BE58F0669C17}"/>
          </ac:spMkLst>
        </pc:spChg>
        <pc:spChg chg="add">
          <ac:chgData name="eldert@eldert.net" userId="fbe95aa6-f670-4838-bac7-c94df5e74cff" providerId="ADAL" clId="{0D12886E-009E-489D-9F76-6B70D8FCC13A}" dt="2022-05-27T20:03:21.781" v="2701" actId="26606"/>
          <ac:spMkLst>
            <pc:docMk/>
            <pc:sldMk cId="184229561" sldId="2076138339"/>
            <ac:spMk id="71" creationId="{04812C46-200A-4DEB-A05E-3ED6C68C2387}"/>
          </ac:spMkLst>
        </pc:spChg>
        <pc:spChg chg="add">
          <ac:chgData name="eldert@eldert.net" userId="fbe95aa6-f670-4838-bac7-c94df5e74cff" providerId="ADAL" clId="{0D12886E-009E-489D-9F76-6B70D8FCC13A}" dt="2022-05-27T20:03:21.781" v="2701" actId="26606"/>
          <ac:spMkLst>
            <pc:docMk/>
            <pc:sldMk cId="184229561" sldId="2076138339"/>
            <ac:spMk id="73" creationId="{D1EA859B-E555-4109-94F3-6700E046E008}"/>
          </ac:spMkLst>
        </pc:spChg>
        <pc:picChg chg="add del mod ord">
          <ac:chgData name="eldert@eldert.net" userId="fbe95aa6-f670-4838-bac7-c94df5e74cff" providerId="ADAL" clId="{0D12886E-009E-489D-9F76-6B70D8FCC13A}" dt="2022-05-27T17:37:54.462" v="2183" actId="26606"/>
          <ac:picMkLst>
            <pc:docMk/>
            <pc:sldMk cId="184229561" sldId="2076138339"/>
            <ac:picMk id="11" creationId="{5C85D631-3876-6BAA-366B-9B3B591D801F}"/>
          </ac:picMkLst>
        </pc:picChg>
        <pc:picChg chg="add del">
          <ac:chgData name="eldert@eldert.net" userId="fbe95aa6-f670-4838-bac7-c94df5e74cff" providerId="ADAL" clId="{0D12886E-009E-489D-9F76-6B70D8FCC13A}" dt="2022-05-27T17:38:11.877" v="2185" actId="26606"/>
          <ac:picMkLst>
            <pc:docMk/>
            <pc:sldMk cId="184229561" sldId="2076138339"/>
            <ac:picMk id="13" creationId="{DC2D773A-CE4C-2B49-666B-2205D74D8DAD}"/>
          </ac:picMkLst>
        </pc:picChg>
        <pc:picChg chg="add del">
          <ac:chgData name="eldert@eldert.net" userId="fbe95aa6-f670-4838-bac7-c94df5e74cff" providerId="ADAL" clId="{0D12886E-009E-489D-9F76-6B70D8FCC13A}" dt="2022-05-27T20:01:09.105" v="2697" actId="478"/>
          <ac:picMkLst>
            <pc:docMk/>
            <pc:sldMk cId="184229561" sldId="2076138339"/>
            <ac:picMk id="20" creationId="{DCA99D56-29AF-7449-B4DD-2BCBAAC9A207}"/>
          </ac:picMkLst>
        </pc:picChg>
        <pc:picChg chg="add mod ord">
          <ac:chgData name="eldert@eldert.net" userId="fbe95aa6-f670-4838-bac7-c94df5e74cff" providerId="ADAL" clId="{0D12886E-009E-489D-9F76-6B70D8FCC13A}" dt="2022-05-27T20:03:21.781" v="2701" actId="26606"/>
          <ac:picMkLst>
            <pc:docMk/>
            <pc:sldMk cId="184229561" sldId="2076138339"/>
            <ac:picMk id="1026" creationId="{7AB97119-3615-752B-C8A3-71CBA464C6C6}"/>
          </ac:picMkLst>
        </pc:picChg>
        <pc:cxnChg chg="add del">
          <ac:chgData name="eldert@eldert.net" userId="fbe95aa6-f670-4838-bac7-c94df5e74cff" providerId="ADAL" clId="{0D12886E-009E-489D-9F76-6B70D8FCC13A}" dt="2022-05-27T17:38:11.877" v="2185" actId="26606"/>
          <ac:cxnSpMkLst>
            <pc:docMk/>
            <pc:sldMk cId="184229561" sldId="2076138339"/>
            <ac:cxnSpMk id="12" creationId="{E4A809D5-3600-46D4-A466-67F2349A54FB}"/>
          </ac:cxnSpMkLst>
        </pc:cxnChg>
      </pc:sldChg>
      <pc:sldChg chg="addSp delSp modSp add mod modTransition setBg modAnim">
        <pc:chgData name="eldert@eldert.net" userId="fbe95aa6-f670-4838-bac7-c94df5e74cff" providerId="ADAL" clId="{0D12886E-009E-489D-9F76-6B70D8FCC13A}" dt="2022-05-27T21:34:31.676" v="2799" actId="26606"/>
        <pc:sldMkLst>
          <pc:docMk/>
          <pc:sldMk cId="3241287920" sldId="2076138340"/>
        </pc:sldMkLst>
        <pc:spChg chg="mod">
          <ac:chgData name="eldert@eldert.net" userId="fbe95aa6-f670-4838-bac7-c94df5e74cff" providerId="ADAL" clId="{0D12886E-009E-489D-9F76-6B70D8FCC13A}" dt="2022-05-27T21:34:31.676" v="2799" actId="26606"/>
          <ac:spMkLst>
            <pc:docMk/>
            <pc:sldMk cId="3241287920" sldId="2076138340"/>
            <ac:spMk id="2" creationId="{DD139B86-6CD7-821B-521C-DF496EA40863}"/>
          </ac:spMkLst>
        </pc:spChg>
        <pc:spChg chg="mod ord">
          <ac:chgData name="eldert@eldert.net" userId="fbe95aa6-f670-4838-bac7-c94df5e74cff" providerId="ADAL" clId="{0D12886E-009E-489D-9F76-6B70D8FCC13A}" dt="2022-05-27T21:34:31.676" v="2799" actId="26606"/>
          <ac:spMkLst>
            <pc:docMk/>
            <pc:sldMk cId="3241287920" sldId="2076138340"/>
            <ac:spMk id="3" creationId="{1ED2186D-B370-F861-24A2-9DC95BE7F415}"/>
          </ac:spMkLst>
        </pc:spChg>
        <pc:spChg chg="del">
          <ac:chgData name="eldert@eldert.net" userId="fbe95aa6-f670-4838-bac7-c94df5e74cff" providerId="ADAL" clId="{0D12886E-009E-489D-9F76-6B70D8FCC13A}" dt="2022-05-27T21:33:46.080" v="2795" actId="26606"/>
          <ac:spMkLst>
            <pc:docMk/>
            <pc:sldMk cId="3241287920" sldId="2076138340"/>
            <ac:spMk id="26" creationId="{2C61293E-6EBE-43EF-A52C-9BEBFD7679D4}"/>
          </ac:spMkLst>
        </pc:spChg>
        <pc:spChg chg="del">
          <ac:chgData name="eldert@eldert.net" userId="fbe95aa6-f670-4838-bac7-c94df5e74cff" providerId="ADAL" clId="{0D12886E-009E-489D-9F76-6B70D8FCC13A}" dt="2022-05-27T21:33:46.080" v="2795" actId="26606"/>
          <ac:spMkLst>
            <pc:docMk/>
            <pc:sldMk cId="3241287920" sldId="2076138340"/>
            <ac:spMk id="28" creationId="{21540236-BFD5-4A9D-8840-4703E7F76825}"/>
          </ac:spMkLst>
        </pc:spChg>
        <pc:spChg chg="add del">
          <ac:chgData name="eldert@eldert.net" userId="fbe95aa6-f670-4838-bac7-c94df5e74cff" providerId="ADAL" clId="{0D12886E-009E-489D-9F76-6B70D8FCC13A}" dt="2022-05-27T21:34:03.500" v="2798" actId="26606"/>
          <ac:spMkLst>
            <pc:docMk/>
            <pc:sldMk cId="3241287920" sldId="2076138340"/>
            <ac:spMk id="71" creationId="{F13C74B1-5B17-4795-BED0-7140497B445A}"/>
          </ac:spMkLst>
        </pc:spChg>
        <pc:spChg chg="add del">
          <ac:chgData name="eldert@eldert.net" userId="fbe95aa6-f670-4838-bac7-c94df5e74cff" providerId="ADAL" clId="{0D12886E-009E-489D-9F76-6B70D8FCC13A}" dt="2022-05-27T21:34:03.500" v="2798" actId="26606"/>
          <ac:spMkLst>
            <pc:docMk/>
            <pc:sldMk cId="3241287920" sldId="2076138340"/>
            <ac:spMk id="73" creationId="{D4974D33-8DC5-464E-8C6D-BE58F0669C17}"/>
          </ac:spMkLst>
        </pc:spChg>
        <pc:spChg chg="add">
          <ac:chgData name="eldert@eldert.net" userId="fbe95aa6-f670-4838-bac7-c94df5e74cff" providerId="ADAL" clId="{0D12886E-009E-489D-9F76-6B70D8FCC13A}" dt="2022-05-27T21:34:31.676" v="2799" actId="26606"/>
          <ac:spMkLst>
            <pc:docMk/>
            <pc:sldMk cId="3241287920" sldId="2076138340"/>
            <ac:spMk id="74" creationId="{2C61293E-6EBE-43EF-A52C-9BEBFD7679D4}"/>
          </ac:spMkLst>
        </pc:spChg>
        <pc:spChg chg="add">
          <ac:chgData name="eldert@eldert.net" userId="fbe95aa6-f670-4838-bac7-c94df5e74cff" providerId="ADAL" clId="{0D12886E-009E-489D-9F76-6B70D8FCC13A}" dt="2022-05-27T21:34:31.676" v="2799" actId="26606"/>
          <ac:spMkLst>
            <pc:docMk/>
            <pc:sldMk cId="3241287920" sldId="2076138340"/>
            <ac:spMk id="76" creationId="{21540236-BFD5-4A9D-8840-4703E7F76825}"/>
          </ac:spMkLst>
        </pc:spChg>
        <pc:spChg chg="add del">
          <ac:chgData name="eldert@eldert.net" userId="fbe95aa6-f670-4838-bac7-c94df5e74cff" providerId="ADAL" clId="{0D12886E-009E-489D-9F76-6B70D8FCC13A}" dt="2022-05-27T21:34:03.490" v="2797" actId="26606"/>
          <ac:spMkLst>
            <pc:docMk/>
            <pc:sldMk cId="3241287920" sldId="2076138340"/>
            <ac:spMk id="135" creationId="{F13C74B1-5B17-4795-BED0-7140497B445A}"/>
          </ac:spMkLst>
        </pc:spChg>
        <pc:spChg chg="add del">
          <ac:chgData name="eldert@eldert.net" userId="fbe95aa6-f670-4838-bac7-c94df5e74cff" providerId="ADAL" clId="{0D12886E-009E-489D-9F76-6B70D8FCC13A}" dt="2022-05-27T21:34:03.490" v="2797" actId="26606"/>
          <ac:spMkLst>
            <pc:docMk/>
            <pc:sldMk cId="3241287920" sldId="2076138340"/>
            <ac:spMk id="137" creationId="{D4974D33-8DC5-464E-8C6D-BE58F0669C17}"/>
          </ac:spMkLst>
        </pc:spChg>
        <pc:spChg chg="add del">
          <ac:chgData name="eldert@eldert.net" userId="fbe95aa6-f670-4838-bac7-c94df5e74cff" providerId="ADAL" clId="{0D12886E-009E-489D-9F76-6B70D8FCC13A}" dt="2022-05-27T21:34:31.676" v="2799" actId="26606"/>
          <ac:spMkLst>
            <pc:docMk/>
            <pc:sldMk cId="3241287920" sldId="2076138340"/>
            <ac:spMk id="3076" creationId="{2C61293E-6EBE-43EF-A52C-9BEBFD7679D4}"/>
          </ac:spMkLst>
        </pc:spChg>
        <pc:spChg chg="add del">
          <ac:chgData name="eldert@eldert.net" userId="fbe95aa6-f670-4838-bac7-c94df5e74cff" providerId="ADAL" clId="{0D12886E-009E-489D-9F76-6B70D8FCC13A}" dt="2022-05-27T21:34:31.676" v="2799" actId="26606"/>
          <ac:spMkLst>
            <pc:docMk/>
            <pc:sldMk cId="3241287920" sldId="2076138340"/>
            <ac:spMk id="3077" creationId="{3FCFB1DE-0B7E-48CC-BA90-B2AB0889F9D6}"/>
          </ac:spMkLst>
        </pc:spChg>
        <pc:picChg chg="add del">
          <ac:chgData name="eldert@eldert.net" userId="fbe95aa6-f670-4838-bac7-c94df5e74cff" providerId="ADAL" clId="{0D12886E-009E-489D-9F76-6B70D8FCC13A}" dt="2022-05-27T21:33:37.531" v="2793" actId="478"/>
          <ac:picMkLst>
            <pc:docMk/>
            <pc:sldMk cId="3241287920" sldId="2076138340"/>
            <ac:picMk id="4" creationId="{848210F0-9D2E-5BFF-F539-C52B4A5C235C}"/>
          </ac:picMkLst>
        </pc:picChg>
        <pc:picChg chg="del">
          <ac:chgData name="eldert@eldert.net" userId="fbe95aa6-f670-4838-bac7-c94df5e74cff" providerId="ADAL" clId="{0D12886E-009E-489D-9F76-6B70D8FCC13A}" dt="2022-05-27T17:58:42.701" v="2402" actId="478"/>
          <ac:picMkLst>
            <pc:docMk/>
            <pc:sldMk cId="3241287920" sldId="2076138340"/>
            <ac:picMk id="6" creationId="{5AB07324-5A37-4C7B-2708-A13A556ED6CE}"/>
          </ac:picMkLst>
        </pc:picChg>
        <pc:picChg chg="add mod">
          <ac:chgData name="eldert@eldert.net" userId="fbe95aa6-f670-4838-bac7-c94df5e74cff" providerId="ADAL" clId="{0D12886E-009E-489D-9F76-6B70D8FCC13A}" dt="2022-05-27T21:34:31.676" v="2799" actId="26606"/>
          <ac:picMkLst>
            <pc:docMk/>
            <pc:sldMk cId="3241287920" sldId="2076138340"/>
            <ac:picMk id="3074" creationId="{BF6299E3-1FE8-043F-2AA0-B6AC51D17F45}"/>
          </ac:picMkLst>
        </pc:picChg>
      </pc:sldChg>
      <pc:sldChg chg="modSp add del mod modAnim">
        <pc:chgData name="eldert@eldert.net" userId="fbe95aa6-f670-4838-bac7-c94df5e74cff" providerId="ADAL" clId="{0D12886E-009E-489D-9F76-6B70D8FCC13A}" dt="2022-05-27T18:53:01.882" v="2565" actId="47"/>
        <pc:sldMkLst>
          <pc:docMk/>
          <pc:sldMk cId="3665851311" sldId="2076138341"/>
        </pc:sldMkLst>
        <pc:graphicFrameChg chg="mod modGraphic">
          <ac:chgData name="eldert@eldert.net" userId="fbe95aa6-f670-4838-bac7-c94df5e74cff" providerId="ADAL" clId="{0D12886E-009E-489D-9F76-6B70D8FCC13A}" dt="2022-05-27T18:51:58.818" v="2558" actId="26606"/>
          <ac:graphicFrameMkLst>
            <pc:docMk/>
            <pc:sldMk cId="3665851311" sldId="2076138341"/>
            <ac:graphicFrameMk id="7" creationId="{6FE0C4B6-9316-7F34-4CA9-617F3D83F013}"/>
          </ac:graphicFrameMkLst>
        </pc:graphicFrameChg>
      </pc:sldChg>
      <pc:sldMasterChg chg="del delSldLayout">
        <pc:chgData name="eldert@eldert.net" userId="fbe95aa6-f670-4838-bac7-c94df5e74cff" providerId="ADAL" clId="{0D12886E-009E-489D-9F76-6B70D8FCC13A}" dt="2022-05-27T16:37:19.828" v="31" actId="47"/>
        <pc:sldMasterMkLst>
          <pc:docMk/>
          <pc:sldMasterMk cId="792312836" sldId="2147483648"/>
        </pc:sldMasterMkLst>
        <pc:sldLayoutChg chg="del">
          <pc:chgData name="eldert@eldert.net" userId="fbe95aa6-f670-4838-bac7-c94df5e74cff" providerId="ADAL" clId="{0D12886E-009E-489D-9F76-6B70D8FCC13A}" dt="2022-05-27T16:37:19.828" v="31" actId="47"/>
          <pc:sldLayoutMkLst>
            <pc:docMk/>
            <pc:sldMasterMk cId="792312836" sldId="2147483648"/>
            <pc:sldLayoutMk cId="2731209299" sldId="2147483649"/>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648400136" sldId="2147483650"/>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435292522" sldId="2147483651"/>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1211133421" sldId="2147483652"/>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50956558" sldId="2147483653"/>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122008407" sldId="2147483654"/>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20605783" sldId="2147483655"/>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147244454" sldId="2147483656"/>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273683819" sldId="2147483657"/>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309602278" sldId="2147483658"/>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2421452862" sldId="2147483659"/>
          </pc:sldLayoutMkLst>
        </pc:sldLayoutChg>
      </pc:sldMasterChg>
      <pc:sldMasterChg chg="modSp modSldLayout">
        <pc:chgData name="eldert@eldert.net" userId="fbe95aa6-f670-4838-bac7-c94df5e74cff" providerId="ADAL" clId="{0D12886E-009E-489D-9F76-6B70D8FCC13A}" dt="2022-05-27T17:44:04.967" v="2313" actId="12"/>
        <pc:sldMasterMkLst>
          <pc:docMk/>
          <pc:sldMasterMk cId="220960050" sldId="2147483660"/>
        </pc:sldMasterMkLst>
        <pc:spChg chg="mod">
          <ac:chgData name="eldert@eldert.net" userId="fbe95aa6-f670-4838-bac7-c94df5e74cff" providerId="ADAL" clId="{0D12886E-009E-489D-9F76-6B70D8FCC13A}" dt="2022-05-27T17:44:04.967" v="2313" actId="12"/>
          <ac:spMkLst>
            <pc:docMk/>
            <pc:sldMasterMk cId="220960050" sldId="2147483660"/>
            <ac:spMk id="3" creationId="{429B488F-8512-D041-B80F-67B198054A08}"/>
          </ac:spMkLst>
        </pc:spChg>
        <pc:sldLayoutChg chg="addSp delSp mod">
          <pc:chgData name="eldert@eldert.net" userId="fbe95aa6-f670-4838-bac7-c94df5e74cff" providerId="ADAL" clId="{0D12886E-009E-489D-9F76-6B70D8FCC13A}" dt="2022-05-27T17:41:44.220" v="2225" actId="478"/>
          <pc:sldLayoutMkLst>
            <pc:docMk/>
            <pc:sldMasterMk cId="220960050" sldId="2147483660"/>
            <pc:sldLayoutMk cId="2294186523" sldId="2147483662"/>
          </pc:sldLayoutMkLst>
          <pc:picChg chg="add del">
            <ac:chgData name="eldert@eldert.net" userId="fbe95aa6-f670-4838-bac7-c94df5e74cff" providerId="ADAL" clId="{0D12886E-009E-489D-9F76-6B70D8FCC13A}" dt="2022-05-27T17:41:44.220" v="2225" actId="478"/>
            <ac:picMkLst>
              <pc:docMk/>
              <pc:sldMasterMk cId="220960050" sldId="2147483660"/>
              <pc:sldLayoutMk cId="2294186523" sldId="2147483662"/>
              <ac:picMk id="4" creationId="{BD5016DA-B27F-1B4A-A3CC-BAEAF52B4F9B}"/>
            </ac:picMkLst>
          </pc:picChg>
        </pc:sldLayoutChg>
      </pc:sldMasterChg>
    </pc:docChg>
  </pc:docChgLst>
  <pc:docChgLst>
    <pc:chgData name="Eldert Grootenboer" userId="S::egrootenboer@microsoft.com::86a8f506-bb1c-4964-839a-78287daf85b1" providerId="AD" clId="Web-{9EDD068C-9BD4-5B9B-DEA6-BEBD8644B26B}"/>
    <pc:docChg chg="mod modSld">
      <pc:chgData name="Eldert Grootenboer" userId="S::egrootenboer@microsoft.com::86a8f506-bb1c-4964-839a-78287daf85b1" providerId="AD" clId="Web-{9EDD068C-9BD4-5B9B-DEA6-BEBD8644B26B}" dt="2022-05-30T14:56:27.752" v="4" actId="20577"/>
      <pc:docMkLst>
        <pc:docMk/>
      </pc:docMkLst>
      <pc:sldChg chg="modSp modCm">
        <pc:chgData name="Eldert Grootenboer" userId="S::egrootenboer@microsoft.com::86a8f506-bb1c-4964-839a-78287daf85b1" providerId="AD" clId="Web-{9EDD068C-9BD4-5B9B-DEA6-BEBD8644B26B}" dt="2022-05-30T14:56:27.752" v="4" actId="20577"/>
        <pc:sldMkLst>
          <pc:docMk/>
          <pc:sldMk cId="1519711361" sldId="2076138331"/>
        </pc:sldMkLst>
        <pc:spChg chg="mod">
          <ac:chgData name="Eldert Grootenboer" userId="S::egrootenboer@microsoft.com::86a8f506-bb1c-4964-839a-78287daf85b1" providerId="AD" clId="Web-{9EDD068C-9BD4-5B9B-DEA6-BEBD8644B26B}" dt="2022-05-30T14:56:27.752" v="4" actId="20577"/>
          <ac:spMkLst>
            <pc:docMk/>
            <pc:sldMk cId="1519711361" sldId="2076138331"/>
            <ac:spMk id="3" creationId="{1ED2186D-B370-F861-24A2-9DC95BE7F415}"/>
          </ac:spMkLst>
        </pc:spChg>
      </pc:sldChg>
    </pc:docChg>
  </pc:docChgLst>
  <pc:docChgLst>
    <pc:chgData name="Kevin Lam" userId="3d6e24ce-10e9-4917-b90a-b297644be690" providerId="ADAL" clId="{D6C2CDD1-F356-4127-B2FB-4CF37FC0A906}"/>
    <pc:docChg chg="">
      <pc:chgData name="Kevin Lam" userId="3d6e24ce-10e9-4917-b90a-b297644be690" providerId="ADAL" clId="{D6C2CDD1-F356-4127-B2FB-4CF37FC0A906}" dt="2023-05-13T00:02:46.994" v="8"/>
      <pc:docMkLst>
        <pc:docMk/>
      </pc:docMkLst>
      <pc:sldChg chg="addCm modCm">
        <pc:chgData name="Kevin Lam" userId="3d6e24ce-10e9-4917-b90a-b297644be690" providerId="ADAL" clId="{D6C2CDD1-F356-4127-B2FB-4CF37FC0A906}" dt="2023-05-13T00:02:46.994" v="8"/>
        <pc:sldMkLst>
          <pc:docMk/>
          <pc:sldMk cId="1318448298" sldId="2076138334"/>
        </pc:sldMkLst>
        <pc:extLst>
          <p:ext xmlns:p="http://schemas.openxmlformats.org/presentationml/2006/main" uri="{D6D511B9-2390-475A-947B-AFAB55BFBCF1}">
            <pc226:cmChg xmlns:pc226="http://schemas.microsoft.com/office/powerpoint/2022/06/main/command" chg="add mod">
              <pc226:chgData name="Kevin Lam" userId="3d6e24ce-10e9-4917-b90a-b297644be690" providerId="ADAL" clId="{D6C2CDD1-F356-4127-B2FB-4CF37FC0A906}" dt="2023-05-13T00:02:46.994" v="8"/>
              <pc2:cmMkLst xmlns:pc2="http://schemas.microsoft.com/office/powerpoint/2019/9/main/command">
                <pc:docMk/>
                <pc:sldMk cId="1318448298" sldId="2076138334"/>
                <pc2:cmMk id="{4D8D1913-4A4D-4739-BD13-DBF9BFB21E4E}"/>
              </pc2:cmMkLst>
              <pc226:cmRplyChg chg="add">
                <pc226:chgData name="Kevin Lam" userId="3d6e24ce-10e9-4917-b90a-b297644be690" providerId="ADAL" clId="{D6C2CDD1-F356-4127-B2FB-4CF37FC0A906}" dt="2023-05-13T00:02:42.420" v="7"/>
                <pc2:cmRplyMkLst xmlns:pc2="http://schemas.microsoft.com/office/powerpoint/2019/9/main/command">
                  <pc:docMk/>
                  <pc:sldMk cId="1318448298" sldId="2076138334"/>
                  <pc2:cmMk id="{4D8D1913-4A4D-4739-BD13-DBF9BFB21E4E}"/>
                  <pc2:cmRplyMk id="{C768DD96-B530-4C3A-BC1C-899CA22E1A55}"/>
                </pc2:cmRplyMkLst>
              </pc226:cmRplyChg>
            </pc226:cmChg>
          </p:ext>
        </pc:extLst>
      </pc:sldChg>
      <pc:sldChg chg="addCm">
        <pc:chgData name="Kevin Lam" userId="3d6e24ce-10e9-4917-b90a-b297644be690" providerId="ADAL" clId="{D6C2CDD1-F356-4127-B2FB-4CF37FC0A906}" dt="2023-05-13T00:00:56.769" v="6"/>
        <pc:sldMkLst>
          <pc:docMk/>
          <pc:sldMk cId="1394881098" sldId="2076138357"/>
        </pc:sldMkLst>
        <pc:extLst>
          <p:ext xmlns:p="http://schemas.openxmlformats.org/presentationml/2006/main" uri="{D6D511B9-2390-475A-947B-AFAB55BFBCF1}">
            <pc226:cmChg xmlns:pc226="http://schemas.microsoft.com/office/powerpoint/2022/06/main/command" chg="add">
              <pc226:chgData name="Kevin Lam" userId="3d6e24ce-10e9-4917-b90a-b297644be690" providerId="ADAL" clId="{D6C2CDD1-F356-4127-B2FB-4CF37FC0A906}" dt="2023-05-13T00:00:56.769" v="6"/>
              <pc2:cmMkLst xmlns:pc2="http://schemas.microsoft.com/office/powerpoint/2019/9/main/command">
                <pc:docMk/>
                <pc:sldMk cId="1394881098" sldId="2076138357"/>
                <pc2:cmMk id="{21D856E9-D23D-4C54-89EB-7C72F8ABBBDC}"/>
              </pc2:cmMkLst>
            </pc226:cmChg>
          </p:ext>
        </pc:extLst>
      </pc:sldChg>
      <pc:sldChg chg="addCm">
        <pc:chgData name="Kevin Lam" userId="3d6e24ce-10e9-4917-b90a-b297644be690" providerId="ADAL" clId="{D6C2CDD1-F356-4127-B2FB-4CF37FC0A906}" dt="2023-05-12T23:49:15.514" v="3"/>
        <pc:sldMkLst>
          <pc:docMk/>
          <pc:sldMk cId="2802385896" sldId="2076138358"/>
        </pc:sldMkLst>
        <pc:extLst>
          <p:ext xmlns:p="http://schemas.openxmlformats.org/presentationml/2006/main" uri="{D6D511B9-2390-475A-947B-AFAB55BFBCF1}">
            <pc226:cmChg xmlns:pc226="http://schemas.microsoft.com/office/powerpoint/2022/06/main/command" chg="add">
              <pc226:chgData name="Kevin Lam" userId="3d6e24ce-10e9-4917-b90a-b297644be690" providerId="ADAL" clId="{D6C2CDD1-F356-4127-B2FB-4CF37FC0A906}" dt="2023-05-12T23:49:15.514" v="3"/>
              <pc2:cmMkLst xmlns:pc2="http://schemas.microsoft.com/office/powerpoint/2019/9/main/command">
                <pc:docMk/>
                <pc:sldMk cId="2802385896" sldId="2076138358"/>
                <pc2:cmMk id="{924590B7-A3C3-4733-A96A-1B4B6D96C8D3}"/>
              </pc2:cmMkLst>
            </pc226:cmChg>
          </p:ext>
        </pc:extLst>
      </pc:sldChg>
      <pc:sldChg chg="modCm">
        <pc:chgData name="Kevin Lam" userId="3d6e24ce-10e9-4917-b90a-b297644be690" providerId="ADAL" clId="{D6C2CDD1-F356-4127-B2FB-4CF37FC0A906}" dt="2023-05-12T23:54:54.184" v="5"/>
        <pc:sldMkLst>
          <pc:docMk/>
          <pc:sldMk cId="3579981687" sldId="2076138375"/>
        </pc:sldMkLst>
        <pc:extLst>
          <p:ext xmlns:p="http://schemas.openxmlformats.org/presentationml/2006/main" uri="{D6D511B9-2390-475A-947B-AFAB55BFBCF1}">
            <pc226:cmChg xmlns:pc226="http://schemas.microsoft.com/office/powerpoint/2022/06/main/command" chg="mod">
              <pc226:chgData name="Kevin Lam" userId="3d6e24ce-10e9-4917-b90a-b297644be690" providerId="ADAL" clId="{D6C2CDD1-F356-4127-B2FB-4CF37FC0A906}" dt="2023-05-12T23:54:54.184" v="5"/>
              <pc2:cmMkLst xmlns:pc2="http://schemas.microsoft.com/office/powerpoint/2019/9/main/command">
                <pc:docMk/>
                <pc:sldMk cId="3579981687" sldId="2076138375"/>
                <pc2:cmMk id="{A748B2B5-C875-4690-B752-124BA7CE3F53}"/>
              </pc2:cmMkLst>
              <pc226:cmRplyChg chg="add">
                <pc226:chgData name="Kevin Lam" userId="3d6e24ce-10e9-4917-b90a-b297644be690" providerId="ADAL" clId="{D6C2CDD1-F356-4127-B2FB-4CF37FC0A906}" dt="2023-05-12T23:54:54.184" v="5"/>
                <pc2:cmRplyMkLst xmlns:pc2="http://schemas.microsoft.com/office/powerpoint/2019/9/main/command">
                  <pc:docMk/>
                  <pc:sldMk cId="3579981687" sldId="2076138375"/>
                  <pc2:cmMk id="{A748B2B5-C875-4690-B752-124BA7CE3F53}"/>
                  <pc2:cmRplyMk id="{B203D2E1-CA9D-441A-9C1A-C2AFC638E493}"/>
                </pc2:cmRplyMkLst>
              </pc226:cmRplyChg>
            </pc226:cmChg>
          </p:ext>
        </pc:extLst>
      </pc:sldChg>
      <pc:sldChg chg="modCm">
        <pc:chgData name="Kevin Lam" userId="3d6e24ce-10e9-4917-b90a-b297644be690" providerId="ADAL" clId="{D6C2CDD1-F356-4127-B2FB-4CF37FC0A906}" dt="2023-05-12T23:41:16.186" v="1"/>
        <pc:sldMkLst>
          <pc:docMk/>
          <pc:sldMk cId="2714650537" sldId="2076138417"/>
        </pc:sldMkLst>
        <pc:extLst>
          <p:ext xmlns:p="http://schemas.openxmlformats.org/presentationml/2006/main" uri="{D6D511B9-2390-475A-947B-AFAB55BFBCF1}">
            <pc226:cmChg xmlns:pc226="http://schemas.microsoft.com/office/powerpoint/2022/06/main/command" chg="mod">
              <pc226:chgData name="Kevin Lam" userId="3d6e24ce-10e9-4917-b90a-b297644be690" providerId="ADAL" clId="{D6C2CDD1-F356-4127-B2FB-4CF37FC0A906}" dt="2023-05-12T23:41:16.186" v="1"/>
              <pc2:cmMkLst xmlns:pc2="http://schemas.microsoft.com/office/powerpoint/2019/9/main/command">
                <pc:docMk/>
                <pc:sldMk cId="2714650537" sldId="2076138417"/>
                <pc2:cmMk id="{A1037EE7-0C9C-4CA8-AEA5-D0678820BAE2}"/>
              </pc2:cmMkLst>
              <pc226:cmRplyChg chg="add">
                <pc226:chgData name="Kevin Lam" userId="3d6e24ce-10e9-4917-b90a-b297644be690" providerId="ADAL" clId="{D6C2CDD1-F356-4127-B2FB-4CF37FC0A906}" dt="2023-05-12T23:41:16.186" v="1"/>
                <pc2:cmRplyMkLst xmlns:pc2="http://schemas.microsoft.com/office/powerpoint/2019/9/main/command">
                  <pc:docMk/>
                  <pc:sldMk cId="2714650537" sldId="2076138417"/>
                  <pc2:cmMk id="{A1037EE7-0C9C-4CA8-AEA5-D0678820BAE2}"/>
                  <pc2:cmRplyMk id="{675D1779-C7CA-4A7A-84D2-8D48D9D0FA3C}"/>
                </pc2:cmRplyMkLst>
              </pc226:cmRplyChg>
            </pc226:cmChg>
          </p:ext>
        </pc:extLst>
      </pc:sldChg>
    </pc:docChg>
  </pc:docChgLst>
  <pc:docChgLst>
    <pc:chgData name="Eldert Grootenboer" userId="86a8f506-bb1c-4964-839a-78287daf85b1" providerId="ADAL" clId="{F24E6F4E-D8D4-41DA-B4DF-7A72A7CAE5DC}"/>
    <pc:docChg chg="undo redo custSel addSld modSld sldOrd modSection">
      <pc:chgData name="Eldert Grootenboer" userId="86a8f506-bb1c-4964-839a-78287daf85b1" providerId="ADAL" clId="{F24E6F4E-D8D4-41DA-B4DF-7A72A7CAE5DC}" dt="2023-06-06T11:00:16.747" v="176" actId="14100"/>
      <pc:docMkLst>
        <pc:docMk/>
      </pc:docMkLst>
      <pc:sldChg chg="modSp mod modTransition">
        <pc:chgData name="Eldert Grootenboer" userId="86a8f506-bb1c-4964-839a-78287daf85b1" providerId="ADAL" clId="{F24E6F4E-D8D4-41DA-B4DF-7A72A7CAE5DC}" dt="2023-06-06T09:31:21.670" v="143"/>
        <pc:sldMkLst>
          <pc:docMk/>
          <pc:sldMk cId="1643014647" sldId="256"/>
        </pc:sldMkLst>
        <pc:spChg chg="mod">
          <ac:chgData name="Eldert Grootenboer" userId="86a8f506-bb1c-4964-839a-78287daf85b1" providerId="ADAL" clId="{F24E6F4E-D8D4-41DA-B4DF-7A72A7CAE5DC}" dt="2023-06-06T07:48:02.226" v="113" actId="20577"/>
          <ac:spMkLst>
            <pc:docMk/>
            <pc:sldMk cId="1643014647" sldId="256"/>
            <ac:spMk id="2" creationId="{84D9AA75-731B-121E-5A43-C4508D55222E}"/>
          </ac:spMkLst>
        </pc:spChg>
        <pc:spChg chg="mod">
          <ac:chgData name="Eldert Grootenboer" userId="86a8f506-bb1c-4964-839a-78287daf85b1" providerId="ADAL" clId="{F24E6F4E-D8D4-41DA-B4DF-7A72A7CAE5DC}" dt="2023-06-06T07:46:14.600" v="102" actId="207"/>
          <ac:spMkLst>
            <pc:docMk/>
            <pc:sldMk cId="1643014647" sldId="256"/>
            <ac:spMk id="3" creationId="{86CC03FE-D32C-84EA-98C1-3A3050743FED}"/>
          </ac:spMkLst>
        </pc:spChg>
        <pc:spChg chg="mod">
          <ac:chgData name="Eldert Grootenboer" userId="86a8f506-bb1c-4964-839a-78287daf85b1" providerId="ADAL" clId="{F24E6F4E-D8D4-41DA-B4DF-7A72A7CAE5DC}" dt="2023-06-06T07:46:09.504" v="101" actId="207"/>
          <ac:spMkLst>
            <pc:docMk/>
            <pc:sldMk cId="1643014647" sldId="256"/>
            <ac:spMk id="9" creationId="{E11BCF82-043E-AEE0-9494-60E005D09560}"/>
          </ac:spMkLst>
        </pc:spChg>
      </pc:sldChg>
      <pc:sldChg chg="modTransition modNotesTx">
        <pc:chgData name="Eldert Grootenboer" userId="86a8f506-bb1c-4964-839a-78287daf85b1" providerId="ADAL" clId="{F24E6F4E-D8D4-41DA-B4DF-7A72A7CAE5DC}" dt="2023-06-06T09:31:21.670" v="143"/>
        <pc:sldMkLst>
          <pc:docMk/>
          <pc:sldMk cId="4048929990" sldId="271"/>
        </pc:sldMkLst>
      </pc:sldChg>
      <pc:sldChg chg="modTransition modAnim">
        <pc:chgData name="Eldert Grootenboer" userId="86a8f506-bb1c-4964-839a-78287daf85b1" providerId="ADAL" clId="{F24E6F4E-D8D4-41DA-B4DF-7A72A7CAE5DC}" dt="2023-06-06T09:31:21.670" v="143"/>
        <pc:sldMkLst>
          <pc:docMk/>
          <pc:sldMk cId="193110350" sldId="277"/>
        </pc:sldMkLst>
      </pc:sldChg>
      <pc:sldChg chg="modTransition">
        <pc:chgData name="Eldert Grootenboer" userId="86a8f506-bb1c-4964-839a-78287daf85b1" providerId="ADAL" clId="{F24E6F4E-D8D4-41DA-B4DF-7A72A7CAE5DC}" dt="2023-06-06T09:31:21.670" v="143"/>
        <pc:sldMkLst>
          <pc:docMk/>
          <pc:sldMk cId="234770076" sldId="1815"/>
        </pc:sldMkLst>
      </pc:sldChg>
      <pc:sldChg chg="modTransition">
        <pc:chgData name="Eldert Grootenboer" userId="86a8f506-bb1c-4964-839a-78287daf85b1" providerId="ADAL" clId="{F24E6F4E-D8D4-41DA-B4DF-7A72A7CAE5DC}" dt="2023-06-06T09:31:21.670" v="143"/>
        <pc:sldMkLst>
          <pc:docMk/>
          <pc:sldMk cId="419056212" sldId="2076138307"/>
        </pc:sldMkLst>
      </pc:sldChg>
      <pc:sldChg chg="modTransition">
        <pc:chgData name="Eldert Grootenboer" userId="86a8f506-bb1c-4964-839a-78287daf85b1" providerId="ADAL" clId="{F24E6F4E-D8D4-41DA-B4DF-7A72A7CAE5DC}" dt="2023-06-06T09:31:21.670" v="143"/>
        <pc:sldMkLst>
          <pc:docMk/>
          <pc:sldMk cId="4264821763" sldId="2076138310"/>
        </pc:sldMkLst>
      </pc:sldChg>
      <pc:sldChg chg="modTransition modAnim">
        <pc:chgData name="Eldert Grootenboer" userId="86a8f506-bb1c-4964-839a-78287daf85b1" providerId="ADAL" clId="{F24E6F4E-D8D4-41DA-B4DF-7A72A7CAE5DC}" dt="2023-06-06T09:31:21.670" v="143"/>
        <pc:sldMkLst>
          <pc:docMk/>
          <pc:sldMk cId="1902175930" sldId="2076138325"/>
        </pc:sldMkLst>
      </pc:sldChg>
      <pc:sldChg chg="modTransition">
        <pc:chgData name="Eldert Grootenboer" userId="86a8f506-bb1c-4964-839a-78287daf85b1" providerId="ADAL" clId="{F24E6F4E-D8D4-41DA-B4DF-7A72A7CAE5DC}" dt="2023-06-06T09:31:21.670" v="143"/>
        <pc:sldMkLst>
          <pc:docMk/>
          <pc:sldMk cId="975320729" sldId="2076138327"/>
        </pc:sldMkLst>
      </pc:sldChg>
      <pc:sldChg chg="modTransition">
        <pc:chgData name="Eldert Grootenboer" userId="86a8f506-bb1c-4964-839a-78287daf85b1" providerId="ADAL" clId="{F24E6F4E-D8D4-41DA-B4DF-7A72A7CAE5DC}" dt="2023-06-06T09:31:21.670" v="143"/>
        <pc:sldMkLst>
          <pc:docMk/>
          <pc:sldMk cId="1036613837" sldId="2076138328"/>
        </pc:sldMkLst>
      </pc:sldChg>
      <pc:sldChg chg="modTransition modAnim addCm delCm">
        <pc:chgData name="Eldert Grootenboer" userId="86a8f506-bb1c-4964-839a-78287daf85b1" providerId="ADAL" clId="{F24E6F4E-D8D4-41DA-B4DF-7A72A7CAE5DC}" dt="2023-06-06T09:37:29.399" v="158"/>
        <pc:sldMkLst>
          <pc:docMk/>
          <pc:sldMk cId="1318448298" sldId="2076138334"/>
        </pc:sldMkLst>
        <pc:extLst>
          <p:ext xmlns:p="http://schemas.openxmlformats.org/presentationml/2006/main" uri="{D6D511B9-2390-475A-947B-AFAB55BFBCF1}">
            <pc226:cmChg xmlns:pc226="http://schemas.microsoft.com/office/powerpoint/2022/06/main/command" chg="add del">
              <pc226:chgData name="Eldert Grootenboer" userId="86a8f506-bb1c-4964-839a-78287daf85b1" providerId="ADAL" clId="{F24E6F4E-D8D4-41DA-B4DF-7A72A7CAE5DC}" dt="2023-06-06T09:37:29.399" v="158"/>
              <pc2:cmMkLst xmlns:pc2="http://schemas.microsoft.com/office/powerpoint/2019/9/main/command">
                <pc:docMk/>
                <pc:sldMk cId="1318448298" sldId="2076138334"/>
                <pc2:cmMk id="{4D8D1913-4A4D-4739-BD13-DBF9BFB21E4E}"/>
              </pc2:cmMkLst>
            </pc226:cmChg>
          </p:ext>
        </pc:extLst>
      </pc:sldChg>
      <pc:sldChg chg="modSp mod modTransition modAnim">
        <pc:chgData name="Eldert Grootenboer" userId="86a8f506-bb1c-4964-839a-78287daf85b1" providerId="ADAL" clId="{F24E6F4E-D8D4-41DA-B4DF-7A72A7CAE5DC}" dt="2023-06-06T11:00:16.747" v="176" actId="14100"/>
        <pc:sldMkLst>
          <pc:docMk/>
          <pc:sldMk cId="184229561" sldId="2076138339"/>
        </pc:sldMkLst>
        <pc:spChg chg="mod">
          <ac:chgData name="Eldert Grootenboer" userId="86a8f506-bb1c-4964-839a-78287daf85b1" providerId="ADAL" clId="{F24E6F4E-D8D4-41DA-B4DF-7A72A7CAE5DC}" dt="2023-06-06T11:00:16.747" v="176" actId="14100"/>
          <ac:spMkLst>
            <pc:docMk/>
            <pc:sldMk cId="184229561" sldId="2076138339"/>
            <ac:spMk id="9" creationId="{78721085-5431-540F-13AF-D312B3AC0EC1}"/>
          </ac:spMkLst>
        </pc:spChg>
      </pc:sldChg>
      <pc:sldChg chg="modTransition modAnim">
        <pc:chgData name="Eldert Grootenboer" userId="86a8f506-bb1c-4964-839a-78287daf85b1" providerId="ADAL" clId="{F24E6F4E-D8D4-41DA-B4DF-7A72A7CAE5DC}" dt="2023-06-06T09:31:21.670" v="143"/>
        <pc:sldMkLst>
          <pc:docMk/>
          <pc:sldMk cId="252681408" sldId="2076138353"/>
        </pc:sldMkLst>
      </pc:sldChg>
      <pc:sldChg chg="modTransition">
        <pc:chgData name="Eldert Grootenboer" userId="86a8f506-bb1c-4964-839a-78287daf85b1" providerId="ADAL" clId="{F24E6F4E-D8D4-41DA-B4DF-7A72A7CAE5DC}" dt="2023-06-06T09:31:21.670" v="143"/>
        <pc:sldMkLst>
          <pc:docMk/>
          <pc:sldMk cId="1394881098" sldId="2076138357"/>
        </pc:sldMkLst>
      </pc:sldChg>
      <pc:sldChg chg="modTransition">
        <pc:chgData name="Eldert Grootenboer" userId="86a8f506-bb1c-4964-839a-78287daf85b1" providerId="ADAL" clId="{F24E6F4E-D8D4-41DA-B4DF-7A72A7CAE5DC}" dt="2023-06-06T09:31:21.670" v="143"/>
        <pc:sldMkLst>
          <pc:docMk/>
          <pc:sldMk cId="2802385896" sldId="2076138358"/>
        </pc:sldMkLst>
      </pc:sldChg>
      <pc:sldChg chg="modTransition modAnim">
        <pc:chgData name="Eldert Grootenboer" userId="86a8f506-bb1c-4964-839a-78287daf85b1" providerId="ADAL" clId="{F24E6F4E-D8D4-41DA-B4DF-7A72A7CAE5DC}" dt="2023-06-06T09:31:21.670" v="143"/>
        <pc:sldMkLst>
          <pc:docMk/>
          <pc:sldMk cId="428320421" sldId="2076138367"/>
        </pc:sldMkLst>
      </pc:sldChg>
      <pc:sldChg chg="modTransition modAnim">
        <pc:chgData name="Eldert Grootenboer" userId="86a8f506-bb1c-4964-839a-78287daf85b1" providerId="ADAL" clId="{F24E6F4E-D8D4-41DA-B4DF-7A72A7CAE5DC}" dt="2023-06-06T09:31:21.670" v="143"/>
        <pc:sldMkLst>
          <pc:docMk/>
          <pc:sldMk cId="4053496222" sldId="2076138372"/>
        </pc:sldMkLst>
      </pc:sldChg>
      <pc:sldChg chg="modTransition modAnim">
        <pc:chgData name="Eldert Grootenboer" userId="86a8f506-bb1c-4964-839a-78287daf85b1" providerId="ADAL" clId="{F24E6F4E-D8D4-41DA-B4DF-7A72A7CAE5DC}" dt="2023-06-06T09:31:21.670" v="143"/>
        <pc:sldMkLst>
          <pc:docMk/>
          <pc:sldMk cId="475702970" sldId="2076138373"/>
        </pc:sldMkLst>
      </pc:sldChg>
      <pc:sldChg chg="modTransition modAnim">
        <pc:chgData name="Eldert Grootenboer" userId="86a8f506-bb1c-4964-839a-78287daf85b1" providerId="ADAL" clId="{F24E6F4E-D8D4-41DA-B4DF-7A72A7CAE5DC}" dt="2023-06-06T09:31:21.670" v="143"/>
        <pc:sldMkLst>
          <pc:docMk/>
          <pc:sldMk cId="1899836583" sldId="2076138374"/>
        </pc:sldMkLst>
      </pc:sldChg>
      <pc:sldChg chg="modTransition modAnim">
        <pc:chgData name="Eldert Grootenboer" userId="86a8f506-bb1c-4964-839a-78287daf85b1" providerId="ADAL" clId="{F24E6F4E-D8D4-41DA-B4DF-7A72A7CAE5DC}" dt="2023-06-06T09:31:21.670" v="143"/>
        <pc:sldMkLst>
          <pc:docMk/>
          <pc:sldMk cId="3579981687" sldId="2076138375"/>
        </pc:sldMkLst>
      </pc:sldChg>
      <pc:sldChg chg="modTransition modAnim">
        <pc:chgData name="Eldert Grootenboer" userId="86a8f506-bb1c-4964-839a-78287daf85b1" providerId="ADAL" clId="{F24E6F4E-D8D4-41DA-B4DF-7A72A7CAE5DC}" dt="2023-06-06T09:31:21.670" v="143"/>
        <pc:sldMkLst>
          <pc:docMk/>
          <pc:sldMk cId="796274301" sldId="2076138376"/>
        </pc:sldMkLst>
      </pc:sldChg>
      <pc:sldChg chg="modTransition modAnim">
        <pc:chgData name="Eldert Grootenboer" userId="86a8f506-bb1c-4964-839a-78287daf85b1" providerId="ADAL" clId="{F24E6F4E-D8D4-41DA-B4DF-7A72A7CAE5DC}" dt="2023-06-06T09:31:21.670" v="143"/>
        <pc:sldMkLst>
          <pc:docMk/>
          <pc:sldMk cId="1565531208" sldId="2076138377"/>
        </pc:sldMkLst>
      </pc:sldChg>
      <pc:sldChg chg="modTransition modAnim">
        <pc:chgData name="Eldert Grootenboer" userId="86a8f506-bb1c-4964-839a-78287daf85b1" providerId="ADAL" clId="{F24E6F4E-D8D4-41DA-B4DF-7A72A7CAE5DC}" dt="2023-06-06T09:31:21.670" v="143"/>
        <pc:sldMkLst>
          <pc:docMk/>
          <pc:sldMk cId="2140033466" sldId="2076138378"/>
        </pc:sldMkLst>
      </pc:sldChg>
      <pc:sldChg chg="modTransition modAnim">
        <pc:chgData name="Eldert Grootenboer" userId="86a8f506-bb1c-4964-839a-78287daf85b1" providerId="ADAL" clId="{F24E6F4E-D8D4-41DA-B4DF-7A72A7CAE5DC}" dt="2023-06-06T09:31:21.670" v="143"/>
        <pc:sldMkLst>
          <pc:docMk/>
          <pc:sldMk cId="3145852927" sldId="2076138379"/>
        </pc:sldMkLst>
      </pc:sldChg>
      <pc:sldChg chg="modSp ord modTransition modAnim">
        <pc:chgData name="Eldert Grootenboer" userId="86a8f506-bb1c-4964-839a-78287daf85b1" providerId="ADAL" clId="{F24E6F4E-D8D4-41DA-B4DF-7A72A7CAE5DC}" dt="2023-06-06T09:31:21.670" v="143"/>
        <pc:sldMkLst>
          <pc:docMk/>
          <pc:sldMk cId="4089464216" sldId="2076138380"/>
        </pc:sldMkLst>
        <pc:spChg chg="mod">
          <ac:chgData name="Eldert Grootenboer" userId="86a8f506-bb1c-4964-839a-78287daf85b1" providerId="ADAL" clId="{F24E6F4E-D8D4-41DA-B4DF-7A72A7CAE5DC}" dt="2023-06-06T09:30:17.453" v="136" actId="6549"/>
          <ac:spMkLst>
            <pc:docMk/>
            <pc:sldMk cId="4089464216" sldId="2076138380"/>
            <ac:spMk id="6" creationId="{3090461C-9630-F6D9-9F9A-17ED89F5DECE}"/>
          </ac:spMkLst>
        </pc:spChg>
      </pc:sldChg>
      <pc:sldChg chg="modTransition modAnim">
        <pc:chgData name="Eldert Grootenboer" userId="86a8f506-bb1c-4964-839a-78287daf85b1" providerId="ADAL" clId="{F24E6F4E-D8D4-41DA-B4DF-7A72A7CAE5DC}" dt="2023-06-06T09:31:21.670" v="143"/>
        <pc:sldMkLst>
          <pc:docMk/>
          <pc:sldMk cId="2714650537" sldId="2076138417"/>
        </pc:sldMkLst>
      </pc:sldChg>
      <pc:sldChg chg="modTransition">
        <pc:chgData name="Eldert Grootenboer" userId="86a8f506-bb1c-4964-839a-78287daf85b1" providerId="ADAL" clId="{F24E6F4E-D8D4-41DA-B4DF-7A72A7CAE5DC}" dt="2023-06-06T09:31:21.670" v="143"/>
        <pc:sldMkLst>
          <pc:docMk/>
          <pc:sldMk cId="1285910811" sldId="2076138418"/>
        </pc:sldMkLst>
      </pc:sldChg>
      <pc:sldChg chg="modTransition">
        <pc:chgData name="Eldert Grootenboer" userId="86a8f506-bb1c-4964-839a-78287daf85b1" providerId="ADAL" clId="{F24E6F4E-D8D4-41DA-B4DF-7A72A7CAE5DC}" dt="2023-06-06T09:31:21.670" v="143"/>
        <pc:sldMkLst>
          <pc:docMk/>
          <pc:sldMk cId="3314194447" sldId="2076138419"/>
        </pc:sldMkLst>
      </pc:sldChg>
      <pc:sldChg chg="modTransition">
        <pc:chgData name="Eldert Grootenboer" userId="86a8f506-bb1c-4964-839a-78287daf85b1" providerId="ADAL" clId="{F24E6F4E-D8D4-41DA-B4DF-7A72A7CAE5DC}" dt="2023-06-06T09:31:21.670" v="143"/>
        <pc:sldMkLst>
          <pc:docMk/>
          <pc:sldMk cId="415562681" sldId="2076138420"/>
        </pc:sldMkLst>
      </pc:sldChg>
      <pc:sldChg chg="modTransition">
        <pc:chgData name="Eldert Grootenboer" userId="86a8f506-bb1c-4964-839a-78287daf85b1" providerId="ADAL" clId="{F24E6F4E-D8D4-41DA-B4DF-7A72A7CAE5DC}" dt="2023-06-06T09:31:21.670" v="143"/>
        <pc:sldMkLst>
          <pc:docMk/>
          <pc:sldMk cId="1996004895" sldId="2076138421"/>
        </pc:sldMkLst>
      </pc:sldChg>
      <pc:sldChg chg="modTransition">
        <pc:chgData name="Eldert Grootenboer" userId="86a8f506-bb1c-4964-839a-78287daf85b1" providerId="ADAL" clId="{F24E6F4E-D8D4-41DA-B4DF-7A72A7CAE5DC}" dt="2023-06-06T09:31:21.670" v="143"/>
        <pc:sldMkLst>
          <pc:docMk/>
          <pc:sldMk cId="1976675561" sldId="2076138422"/>
        </pc:sldMkLst>
      </pc:sldChg>
      <pc:sldChg chg="modTransition">
        <pc:chgData name="Eldert Grootenboer" userId="86a8f506-bb1c-4964-839a-78287daf85b1" providerId="ADAL" clId="{F24E6F4E-D8D4-41DA-B4DF-7A72A7CAE5DC}" dt="2023-06-06T09:31:21.670" v="143"/>
        <pc:sldMkLst>
          <pc:docMk/>
          <pc:sldMk cId="2396286701" sldId="2076138424"/>
        </pc:sldMkLst>
      </pc:sldChg>
      <pc:sldChg chg="addSp delSp modSp new mod ord modTransition setBg modAnim">
        <pc:chgData name="Eldert Grootenboer" userId="86a8f506-bb1c-4964-839a-78287daf85b1" providerId="ADAL" clId="{F24E6F4E-D8D4-41DA-B4DF-7A72A7CAE5DC}" dt="2023-06-06T09:31:21.670" v="143"/>
        <pc:sldMkLst>
          <pc:docMk/>
          <pc:sldMk cId="4271373716" sldId="2076138425"/>
        </pc:sldMkLst>
        <pc:spChg chg="mod">
          <ac:chgData name="Eldert Grootenboer" userId="86a8f506-bb1c-4964-839a-78287daf85b1" providerId="ADAL" clId="{F24E6F4E-D8D4-41DA-B4DF-7A72A7CAE5DC}" dt="2023-06-05T10:06:03.362" v="74" actId="108"/>
          <ac:spMkLst>
            <pc:docMk/>
            <pc:sldMk cId="4271373716" sldId="2076138425"/>
            <ac:spMk id="2" creationId="{4CE2DB50-2120-CE5A-FF9E-D8BAA90936AE}"/>
          </ac:spMkLst>
        </pc:spChg>
        <pc:spChg chg="mod">
          <ac:chgData name="Eldert Grootenboer" userId="86a8f506-bb1c-4964-839a-78287daf85b1" providerId="ADAL" clId="{F24E6F4E-D8D4-41DA-B4DF-7A72A7CAE5DC}" dt="2023-06-06T09:30:49.064" v="140" actId="14100"/>
          <ac:spMkLst>
            <pc:docMk/>
            <pc:sldMk cId="4271373716" sldId="2076138425"/>
            <ac:spMk id="3" creationId="{0676AA9F-26EE-D276-5250-25FEA5AE3E5F}"/>
          </ac:spMkLst>
        </pc:spChg>
        <pc:spChg chg="add del">
          <ac:chgData name="Eldert Grootenboer" userId="86a8f506-bb1c-4964-839a-78287daf85b1" providerId="ADAL" clId="{F24E6F4E-D8D4-41DA-B4DF-7A72A7CAE5DC}" dt="2023-06-05T10:05:44.716" v="73" actId="26606"/>
          <ac:spMkLst>
            <pc:docMk/>
            <pc:sldMk cId="4271373716" sldId="2076138425"/>
            <ac:spMk id="9" creationId="{9AA72BD9-2C5A-4EDC-931F-5AA08EACA0F3}"/>
          </ac:spMkLst>
        </pc:spChg>
        <pc:spChg chg="add del">
          <ac:chgData name="Eldert Grootenboer" userId="86a8f506-bb1c-4964-839a-78287daf85b1" providerId="ADAL" clId="{F24E6F4E-D8D4-41DA-B4DF-7A72A7CAE5DC}" dt="2023-06-05T10:05:44.716" v="73" actId="26606"/>
          <ac:spMkLst>
            <pc:docMk/>
            <pc:sldMk cId="4271373716" sldId="2076138425"/>
            <ac:spMk id="11" creationId="{DD3981AC-7B61-4947-BCF3-F7AA7FA385B9}"/>
          </ac:spMkLst>
        </pc:spChg>
        <pc:spChg chg="add del">
          <ac:chgData name="Eldert Grootenboer" userId="86a8f506-bb1c-4964-839a-78287daf85b1" providerId="ADAL" clId="{F24E6F4E-D8D4-41DA-B4DF-7A72A7CAE5DC}" dt="2023-06-05T10:05:44.716" v="73" actId="26606"/>
          <ac:spMkLst>
            <pc:docMk/>
            <pc:sldMk cId="4271373716" sldId="2076138425"/>
            <ac:spMk id="13" creationId="{55D4142C-5077-457F-A6AD-3FECFDB39685}"/>
          </ac:spMkLst>
        </pc:spChg>
        <pc:spChg chg="add del">
          <ac:chgData name="Eldert Grootenboer" userId="86a8f506-bb1c-4964-839a-78287daf85b1" providerId="ADAL" clId="{F24E6F4E-D8D4-41DA-B4DF-7A72A7CAE5DC}" dt="2023-06-05T10:05:44.716" v="73" actId="26606"/>
          <ac:spMkLst>
            <pc:docMk/>
            <pc:sldMk cId="4271373716" sldId="2076138425"/>
            <ac:spMk id="15" creationId="{7A5F0580-5EE9-419F-96EE-B6529EF6E7D0}"/>
          </ac:spMkLst>
        </pc:spChg>
        <pc:spChg chg="add">
          <ac:chgData name="Eldert Grootenboer" userId="86a8f506-bb1c-4964-839a-78287daf85b1" providerId="ADAL" clId="{F24E6F4E-D8D4-41DA-B4DF-7A72A7CAE5DC}" dt="2023-06-05T10:05:44.716" v="73" actId="26606"/>
          <ac:spMkLst>
            <pc:docMk/>
            <pc:sldMk cId="4271373716" sldId="2076138425"/>
            <ac:spMk id="20" creationId="{9AA72BD9-2C5A-4EDC-931F-5AA08EACA0F3}"/>
          </ac:spMkLst>
        </pc:spChg>
        <pc:spChg chg="add">
          <ac:chgData name="Eldert Grootenboer" userId="86a8f506-bb1c-4964-839a-78287daf85b1" providerId="ADAL" clId="{F24E6F4E-D8D4-41DA-B4DF-7A72A7CAE5DC}" dt="2023-06-05T10:05:44.716" v="73" actId="26606"/>
          <ac:spMkLst>
            <pc:docMk/>
            <pc:sldMk cId="4271373716" sldId="2076138425"/>
            <ac:spMk id="22" creationId="{DD3981AC-7B61-4947-BCF3-F7AA7FA385B9}"/>
          </ac:spMkLst>
        </pc:spChg>
        <pc:spChg chg="add">
          <ac:chgData name="Eldert Grootenboer" userId="86a8f506-bb1c-4964-839a-78287daf85b1" providerId="ADAL" clId="{F24E6F4E-D8D4-41DA-B4DF-7A72A7CAE5DC}" dt="2023-06-05T10:05:44.716" v="73" actId="26606"/>
          <ac:spMkLst>
            <pc:docMk/>
            <pc:sldMk cId="4271373716" sldId="2076138425"/>
            <ac:spMk id="24" creationId="{55D4142C-5077-457F-A6AD-3FECFDB39685}"/>
          </ac:spMkLst>
        </pc:spChg>
        <pc:spChg chg="add">
          <ac:chgData name="Eldert Grootenboer" userId="86a8f506-bb1c-4964-839a-78287daf85b1" providerId="ADAL" clId="{F24E6F4E-D8D4-41DA-B4DF-7A72A7CAE5DC}" dt="2023-06-05T10:05:44.716" v="73" actId="26606"/>
          <ac:spMkLst>
            <pc:docMk/>
            <pc:sldMk cId="4271373716" sldId="2076138425"/>
            <ac:spMk id="26" creationId="{7A5F0580-5EE9-419F-96EE-B6529EF6E7D0}"/>
          </ac:spMkLst>
        </pc:spChg>
        <pc:picChg chg="add mod">
          <ac:chgData name="Eldert Grootenboer" userId="86a8f506-bb1c-4964-839a-78287daf85b1" providerId="ADAL" clId="{F24E6F4E-D8D4-41DA-B4DF-7A72A7CAE5DC}" dt="2023-06-06T09:30:44.721" v="139" actId="14100"/>
          <ac:picMkLst>
            <pc:docMk/>
            <pc:sldMk cId="4271373716" sldId="2076138425"/>
            <ac:picMk id="5" creationId="{0E6B042E-89E7-3854-41DB-9DCE462BA15F}"/>
          </ac:picMkLst>
        </pc:picChg>
      </pc:sldChg>
    </pc:docChg>
  </pc:docChgLst>
  <pc:docChgLst>
    <pc:chgData name="Eldert Grootenboer" userId="86a8f506-bb1c-4964-839a-78287daf85b1" providerId="ADAL" clId="{C4686589-9060-4FEE-8F75-DC49A2825DA2}"/>
    <pc:docChg chg="undo custSel addSld delSld modSld sldOrd delSection modSection">
      <pc:chgData name="Eldert Grootenboer" userId="86a8f506-bb1c-4964-839a-78287daf85b1" providerId="ADAL" clId="{C4686589-9060-4FEE-8F75-DC49A2825DA2}" dt="2023-04-10T19:29:42.090" v="373" actId="20577"/>
      <pc:docMkLst>
        <pc:docMk/>
      </pc:docMkLst>
      <pc:sldChg chg="addSp delSp modSp mod modAnim">
        <pc:chgData name="Eldert Grootenboer" userId="86a8f506-bb1c-4964-839a-78287daf85b1" providerId="ADAL" clId="{C4686589-9060-4FEE-8F75-DC49A2825DA2}" dt="2023-04-10T19:28:03.217" v="343" actId="26606"/>
        <pc:sldMkLst>
          <pc:docMk/>
          <pc:sldMk cId="1199060868" sldId="2076137602"/>
        </pc:sldMkLst>
        <pc:spChg chg="add del">
          <ac:chgData name="Eldert Grootenboer" userId="86a8f506-bb1c-4964-839a-78287daf85b1" providerId="ADAL" clId="{C4686589-9060-4FEE-8F75-DC49A2825DA2}" dt="2023-04-10T19:20:38.748" v="311" actId="22"/>
          <ac:spMkLst>
            <pc:docMk/>
            <pc:sldMk cId="1199060868" sldId="2076137602"/>
            <ac:spMk id="3" creationId="{99D4DF98-13F8-64C7-AE2D-BDDEBA2D5DC6}"/>
          </ac:spMkLst>
        </pc:spChg>
        <pc:spChg chg="mod">
          <ac:chgData name="Eldert Grootenboer" userId="86a8f506-bb1c-4964-839a-78287daf85b1" providerId="ADAL" clId="{C4686589-9060-4FEE-8F75-DC49A2825DA2}" dt="2023-04-10T19:24:22.358" v="340" actId="26606"/>
          <ac:spMkLst>
            <pc:docMk/>
            <pc:sldMk cId="1199060868" sldId="2076137602"/>
            <ac:spMk id="4" creationId="{08664C4B-0702-47A2-A883-0283353F0852}"/>
          </ac:spMkLst>
        </pc:spChg>
        <pc:spChg chg="mod ord">
          <ac:chgData name="Eldert Grootenboer" userId="86a8f506-bb1c-4964-839a-78287daf85b1" providerId="ADAL" clId="{C4686589-9060-4FEE-8F75-DC49A2825DA2}" dt="2023-04-10T19:24:22.358" v="340" actId="26606"/>
          <ac:spMkLst>
            <pc:docMk/>
            <pc:sldMk cId="1199060868" sldId="2076137602"/>
            <ac:spMk id="5" creationId="{1871DE10-583C-4F9A-9442-236A827CF80B}"/>
          </ac:spMkLst>
        </pc:spChg>
        <pc:spChg chg="add del">
          <ac:chgData name="Eldert Grootenboer" userId="86a8f506-bb1c-4964-839a-78287daf85b1" providerId="ADAL" clId="{C4686589-9060-4FEE-8F75-DC49A2825DA2}" dt="2023-04-10T19:20:40.014" v="313" actId="22"/>
          <ac:spMkLst>
            <pc:docMk/>
            <pc:sldMk cId="1199060868" sldId="2076137602"/>
            <ac:spMk id="7" creationId="{AE34ED2B-CB25-FAF7-AEF7-5F105332778B}"/>
          </ac:spMkLst>
        </pc:spChg>
        <pc:spChg chg="add del">
          <ac:chgData name="Eldert Grootenboer" userId="86a8f506-bb1c-4964-839a-78287daf85b1" providerId="ADAL" clId="{C4686589-9060-4FEE-8F75-DC49A2825DA2}" dt="2023-04-10T19:20:56.678" v="315" actId="22"/>
          <ac:spMkLst>
            <pc:docMk/>
            <pc:sldMk cId="1199060868" sldId="2076137602"/>
            <ac:spMk id="10" creationId="{494C8CC1-5889-0842-F59F-C41D84788A27}"/>
          </ac:spMkLst>
        </pc:spChg>
        <pc:spChg chg="add del">
          <ac:chgData name="Eldert Grootenboer" userId="86a8f506-bb1c-4964-839a-78287daf85b1" providerId="ADAL" clId="{C4686589-9060-4FEE-8F75-DC49A2825DA2}" dt="2023-04-10T19:21:09.831" v="317" actId="22"/>
          <ac:spMkLst>
            <pc:docMk/>
            <pc:sldMk cId="1199060868" sldId="2076137602"/>
            <ac:spMk id="12" creationId="{39C927AF-D82E-C746-D3BE-D528E3AAB43A}"/>
          </ac:spMkLst>
        </pc:spChg>
        <pc:spChg chg="add del">
          <ac:chgData name="Eldert Grootenboer" userId="86a8f506-bb1c-4964-839a-78287daf85b1" providerId="ADAL" clId="{C4686589-9060-4FEE-8F75-DC49A2825DA2}" dt="2023-04-10T19:22:31.231" v="319" actId="22"/>
          <ac:spMkLst>
            <pc:docMk/>
            <pc:sldMk cId="1199060868" sldId="2076137602"/>
            <ac:spMk id="14" creationId="{4C676427-4446-9EA3-75BA-67E4E265798C}"/>
          </ac:spMkLst>
        </pc:spChg>
        <pc:spChg chg="add del">
          <ac:chgData name="Eldert Grootenboer" userId="86a8f506-bb1c-4964-839a-78287daf85b1" providerId="ADAL" clId="{C4686589-9060-4FEE-8F75-DC49A2825DA2}" dt="2023-04-10T19:24:22.358" v="340" actId="26606"/>
          <ac:spMkLst>
            <pc:docMk/>
            <pc:sldMk cId="1199060868" sldId="2076137602"/>
            <ac:spMk id="36" creationId="{2B97F24A-32CE-4C1C-A50D-3016B394DCFB}"/>
          </ac:spMkLst>
        </pc:spChg>
        <pc:spChg chg="add del">
          <ac:chgData name="Eldert Grootenboer" userId="86a8f506-bb1c-4964-839a-78287daf85b1" providerId="ADAL" clId="{C4686589-9060-4FEE-8F75-DC49A2825DA2}" dt="2023-04-10T19:24:22.358" v="340" actId="26606"/>
          <ac:spMkLst>
            <pc:docMk/>
            <pc:sldMk cId="1199060868" sldId="2076137602"/>
            <ac:spMk id="38" creationId="{CD8B4F24-440B-49E9-B85D-733523DC064B}"/>
          </ac:spMkLst>
        </pc:spChg>
        <pc:spChg chg="add del">
          <ac:chgData name="Eldert Grootenboer" userId="86a8f506-bb1c-4964-839a-78287daf85b1" providerId="ADAL" clId="{C4686589-9060-4FEE-8F75-DC49A2825DA2}" dt="2023-04-10T19:28:03.217" v="343" actId="26606"/>
          <ac:spMkLst>
            <pc:docMk/>
            <pc:sldMk cId="1199060868" sldId="2076137602"/>
            <ac:spMk id="43" creationId="{32AEEBC8-9D30-42EF-95F2-386C2653FBF0}"/>
          </ac:spMkLst>
        </pc:spChg>
        <pc:spChg chg="add del">
          <ac:chgData name="Eldert Grootenboer" userId="86a8f506-bb1c-4964-839a-78287daf85b1" providerId="ADAL" clId="{C4686589-9060-4FEE-8F75-DC49A2825DA2}" dt="2023-04-10T19:28:03.217" v="343" actId="26606"/>
          <ac:spMkLst>
            <pc:docMk/>
            <pc:sldMk cId="1199060868" sldId="2076137602"/>
            <ac:spMk id="45" creationId="{2E92FA66-67D7-4CB4-94D3-E643A9AD4757}"/>
          </ac:spMkLst>
        </pc:spChg>
        <pc:spChg chg="add">
          <ac:chgData name="Eldert Grootenboer" userId="86a8f506-bb1c-4964-839a-78287daf85b1" providerId="ADAL" clId="{C4686589-9060-4FEE-8F75-DC49A2825DA2}" dt="2023-04-10T19:28:03.217" v="343" actId="26606"/>
          <ac:spMkLst>
            <pc:docMk/>
            <pc:sldMk cId="1199060868" sldId="2076137602"/>
            <ac:spMk id="50" creationId="{32AEEBC8-9D30-42EF-95F2-386C2653FBF0}"/>
          </ac:spMkLst>
        </pc:spChg>
        <pc:spChg chg="add">
          <ac:chgData name="Eldert Grootenboer" userId="86a8f506-bb1c-4964-839a-78287daf85b1" providerId="ADAL" clId="{C4686589-9060-4FEE-8F75-DC49A2825DA2}" dt="2023-04-10T19:28:03.217" v="343" actId="26606"/>
          <ac:spMkLst>
            <pc:docMk/>
            <pc:sldMk cId="1199060868" sldId="2076137602"/>
            <ac:spMk id="52" creationId="{2E92FA66-67D7-4CB4-94D3-E643A9AD4757}"/>
          </ac:spMkLst>
        </pc:spChg>
        <pc:picChg chg="del">
          <ac:chgData name="Eldert Grootenboer" userId="86a8f506-bb1c-4964-839a-78287daf85b1" providerId="ADAL" clId="{C4686589-9060-4FEE-8F75-DC49A2825DA2}" dt="2023-04-10T19:17:57.870" v="309" actId="478"/>
          <ac:picMkLst>
            <pc:docMk/>
            <pc:sldMk cId="1199060868" sldId="2076137602"/>
            <ac:picMk id="9" creationId="{D9EAF687-3A8E-1634-2ED2-8331E8A61CB7}"/>
          </ac:picMkLst>
        </pc:picChg>
        <pc:picChg chg="add del mod">
          <ac:chgData name="Eldert Grootenboer" userId="86a8f506-bb1c-4964-839a-78287daf85b1" providerId="ADAL" clId="{C4686589-9060-4FEE-8F75-DC49A2825DA2}" dt="2023-04-10T19:23:14.532" v="334" actId="21"/>
          <ac:picMkLst>
            <pc:docMk/>
            <pc:sldMk cId="1199060868" sldId="2076137602"/>
            <ac:picMk id="16" creationId="{E87F05CD-DF93-873B-02DD-482C6F8C18FE}"/>
          </ac:picMkLst>
        </pc:picChg>
        <pc:picChg chg="add del mod">
          <ac:chgData name="Eldert Grootenboer" userId="86a8f506-bb1c-4964-839a-78287daf85b1" providerId="ADAL" clId="{C4686589-9060-4FEE-8F75-DC49A2825DA2}" dt="2023-04-10T19:27:56.951" v="341" actId="478"/>
          <ac:picMkLst>
            <pc:docMk/>
            <pc:sldMk cId="1199060868" sldId="2076137602"/>
            <ac:picMk id="18" creationId="{E30B216E-F9ED-75BE-57A1-040B95C8B79E}"/>
          </ac:picMkLst>
        </pc:picChg>
        <pc:picChg chg="add mod">
          <ac:chgData name="Eldert Grootenboer" userId="86a8f506-bb1c-4964-839a-78287daf85b1" providerId="ADAL" clId="{C4686589-9060-4FEE-8F75-DC49A2825DA2}" dt="2023-04-10T19:28:03.217" v="343" actId="26606"/>
          <ac:picMkLst>
            <pc:docMk/>
            <pc:sldMk cId="1199060868" sldId="2076137602"/>
            <ac:picMk id="20" creationId="{4E223852-E5D1-2604-2970-699B56464CC4}"/>
          </ac:picMkLst>
        </pc:picChg>
      </pc:sldChg>
      <pc:sldChg chg="del">
        <pc:chgData name="Eldert Grootenboer" userId="86a8f506-bb1c-4964-839a-78287daf85b1" providerId="ADAL" clId="{C4686589-9060-4FEE-8F75-DC49A2825DA2}" dt="2023-04-10T19:12:28.590" v="52" actId="47"/>
        <pc:sldMkLst>
          <pc:docMk/>
          <pc:sldMk cId="866378021" sldId="2076138299"/>
        </pc:sldMkLst>
      </pc:sldChg>
      <pc:sldChg chg="del">
        <pc:chgData name="Eldert Grootenboer" userId="86a8f506-bb1c-4964-839a-78287daf85b1" providerId="ADAL" clId="{C4686589-9060-4FEE-8F75-DC49A2825DA2}" dt="2023-04-10T19:13:27.873" v="60" actId="47"/>
        <pc:sldMkLst>
          <pc:docMk/>
          <pc:sldMk cId="2913971343" sldId="2076138326"/>
        </pc:sldMkLst>
      </pc:sldChg>
      <pc:sldChg chg="modSp mod">
        <pc:chgData name="Eldert Grootenboer" userId="86a8f506-bb1c-4964-839a-78287daf85b1" providerId="ADAL" clId="{C4686589-9060-4FEE-8F75-DC49A2825DA2}" dt="2023-04-10T19:15:34.780" v="123" actId="20577"/>
        <pc:sldMkLst>
          <pc:docMk/>
          <pc:sldMk cId="975320729" sldId="2076138327"/>
        </pc:sldMkLst>
        <pc:spChg chg="mod">
          <ac:chgData name="Eldert Grootenboer" userId="86a8f506-bb1c-4964-839a-78287daf85b1" providerId="ADAL" clId="{C4686589-9060-4FEE-8F75-DC49A2825DA2}" dt="2023-04-10T19:15:34.780" v="123" actId="20577"/>
          <ac:spMkLst>
            <pc:docMk/>
            <pc:sldMk cId="975320729" sldId="2076138327"/>
            <ac:spMk id="4" creationId="{CC88322A-0782-FE1E-BB5A-9CDACE6E9975}"/>
          </ac:spMkLst>
        </pc:spChg>
      </pc:sldChg>
      <pc:sldChg chg="modSp mod ord">
        <pc:chgData name="Eldert Grootenboer" userId="86a8f506-bb1c-4964-839a-78287daf85b1" providerId="ADAL" clId="{C4686589-9060-4FEE-8F75-DC49A2825DA2}" dt="2023-04-10T19:15:25.490" v="119" actId="20577"/>
        <pc:sldMkLst>
          <pc:docMk/>
          <pc:sldMk cId="1036613837" sldId="2076138328"/>
        </pc:sldMkLst>
        <pc:spChg chg="mod">
          <ac:chgData name="Eldert Grootenboer" userId="86a8f506-bb1c-4964-839a-78287daf85b1" providerId="ADAL" clId="{C4686589-9060-4FEE-8F75-DC49A2825DA2}" dt="2023-04-10T19:15:25.490" v="119" actId="20577"/>
          <ac:spMkLst>
            <pc:docMk/>
            <pc:sldMk cId="1036613837" sldId="2076138328"/>
            <ac:spMk id="4" creationId="{CC88322A-0782-FE1E-BB5A-9CDACE6E9975}"/>
          </ac:spMkLst>
        </pc:spChg>
      </pc:sldChg>
      <pc:sldChg chg="del">
        <pc:chgData name="Eldert Grootenboer" userId="86a8f506-bb1c-4964-839a-78287daf85b1" providerId="ADAL" clId="{C4686589-9060-4FEE-8F75-DC49A2825DA2}" dt="2023-04-10T19:13:42.739" v="61" actId="18676"/>
        <pc:sldMkLst>
          <pc:docMk/>
          <pc:sldMk cId="1364092713" sldId="2076138329"/>
        </pc:sldMkLst>
      </pc:sldChg>
      <pc:sldChg chg="del">
        <pc:chgData name="Eldert Grootenboer" userId="86a8f506-bb1c-4964-839a-78287daf85b1" providerId="ADAL" clId="{C4686589-9060-4FEE-8F75-DC49A2825DA2}" dt="2023-04-10T19:13:42.739" v="61" actId="18676"/>
        <pc:sldMkLst>
          <pc:docMk/>
          <pc:sldMk cId="3848775362" sldId="2076138330"/>
        </pc:sldMkLst>
      </pc:sldChg>
      <pc:sldChg chg="modSp mod">
        <pc:chgData name="Eldert Grootenboer" userId="86a8f506-bb1c-4964-839a-78287daf85b1" providerId="ADAL" clId="{C4686589-9060-4FEE-8F75-DC49A2825DA2}" dt="2023-04-10T19:16:17.299" v="153" actId="20577"/>
        <pc:sldMkLst>
          <pc:docMk/>
          <pc:sldMk cId="1666193020" sldId="2076138333"/>
        </pc:sldMkLst>
        <pc:spChg chg="mod">
          <ac:chgData name="Eldert Grootenboer" userId="86a8f506-bb1c-4964-839a-78287daf85b1" providerId="ADAL" clId="{C4686589-9060-4FEE-8F75-DC49A2825DA2}" dt="2023-04-10T19:16:17.299" v="153" actId="20577"/>
          <ac:spMkLst>
            <pc:docMk/>
            <pc:sldMk cId="1666193020" sldId="2076138333"/>
            <ac:spMk id="2" creationId="{9094A809-1542-D8A8-6170-894203A25D5A}"/>
          </ac:spMkLst>
        </pc:spChg>
      </pc:sldChg>
      <pc:sldChg chg="ord">
        <pc:chgData name="Eldert Grootenboer" userId="86a8f506-bb1c-4964-839a-78287daf85b1" providerId="ADAL" clId="{C4686589-9060-4FEE-8F75-DC49A2825DA2}" dt="2023-04-10T19:13:06.130" v="57"/>
        <pc:sldMkLst>
          <pc:docMk/>
          <pc:sldMk cId="1318448298" sldId="2076138334"/>
        </pc:sldMkLst>
      </pc:sldChg>
      <pc:sldChg chg="del">
        <pc:chgData name="Eldert Grootenboer" userId="86a8f506-bb1c-4964-839a-78287daf85b1" providerId="ADAL" clId="{C4686589-9060-4FEE-8F75-DC49A2825DA2}" dt="2023-04-10T19:13:42.739" v="61" actId="18676"/>
        <pc:sldMkLst>
          <pc:docMk/>
          <pc:sldMk cId="1684306205" sldId="2076138338"/>
        </pc:sldMkLst>
      </pc:sldChg>
      <pc:sldChg chg="modSp mod modAnim">
        <pc:chgData name="Eldert Grootenboer" userId="86a8f506-bb1c-4964-839a-78287daf85b1" providerId="ADAL" clId="{C4686589-9060-4FEE-8F75-DC49A2825DA2}" dt="2023-04-10T19:15:42.269" v="127" actId="20577"/>
        <pc:sldMkLst>
          <pc:docMk/>
          <pc:sldMk cId="184229561" sldId="2076138339"/>
        </pc:sldMkLst>
        <pc:spChg chg="mod">
          <ac:chgData name="Eldert Grootenboer" userId="86a8f506-bb1c-4964-839a-78287daf85b1" providerId="ADAL" clId="{C4686589-9060-4FEE-8F75-DC49A2825DA2}" dt="2023-04-10T19:15:42.269" v="127" actId="20577"/>
          <ac:spMkLst>
            <pc:docMk/>
            <pc:sldMk cId="184229561" sldId="2076138339"/>
            <ac:spMk id="9" creationId="{78721085-5431-540F-13AF-D312B3AC0EC1}"/>
          </ac:spMkLst>
        </pc:spChg>
      </pc:sldChg>
      <pc:sldChg chg="del ord">
        <pc:chgData name="Eldert Grootenboer" userId="86a8f506-bb1c-4964-839a-78287daf85b1" providerId="ADAL" clId="{C4686589-9060-4FEE-8F75-DC49A2825DA2}" dt="2023-04-10T19:13:15.392" v="59" actId="47"/>
        <pc:sldMkLst>
          <pc:docMk/>
          <pc:sldMk cId="3241287920" sldId="2076138340"/>
        </pc:sldMkLst>
      </pc:sldChg>
      <pc:sldChg chg="ord">
        <pc:chgData name="Eldert Grootenboer" userId="86a8f506-bb1c-4964-839a-78287daf85b1" providerId="ADAL" clId="{C4686589-9060-4FEE-8F75-DC49A2825DA2}" dt="2023-04-10T19:13:06.130" v="57"/>
        <pc:sldMkLst>
          <pc:docMk/>
          <pc:sldMk cId="252681408" sldId="2076138353"/>
        </pc:sldMkLst>
      </pc:sldChg>
      <pc:sldChg chg="del">
        <pc:chgData name="Eldert Grootenboer" userId="86a8f506-bb1c-4964-839a-78287daf85b1" providerId="ADAL" clId="{C4686589-9060-4FEE-8F75-DC49A2825DA2}" dt="2023-04-10T19:13:42.739" v="61" actId="18676"/>
        <pc:sldMkLst>
          <pc:docMk/>
          <pc:sldMk cId="1956261492" sldId="2076138354"/>
        </pc:sldMkLst>
      </pc:sldChg>
      <pc:sldChg chg="del">
        <pc:chgData name="Eldert Grootenboer" userId="86a8f506-bb1c-4964-839a-78287daf85b1" providerId="ADAL" clId="{C4686589-9060-4FEE-8F75-DC49A2825DA2}" dt="2023-04-10T19:13:42.739" v="61" actId="18676"/>
        <pc:sldMkLst>
          <pc:docMk/>
          <pc:sldMk cId="2175036148" sldId="2076138355"/>
        </pc:sldMkLst>
      </pc:sldChg>
      <pc:sldChg chg="modSp">
        <pc:chgData name="Eldert Grootenboer" userId="86a8f506-bb1c-4964-839a-78287daf85b1" providerId="ADAL" clId="{C4686589-9060-4FEE-8F75-DC49A2825DA2}" dt="2023-04-10T19:11:32.789" v="0" actId="6549"/>
        <pc:sldMkLst>
          <pc:docMk/>
          <pc:sldMk cId="1394881098" sldId="2076138357"/>
        </pc:sldMkLst>
        <pc:spChg chg="mod">
          <ac:chgData name="Eldert Grootenboer" userId="86a8f506-bb1c-4964-839a-78287daf85b1" providerId="ADAL" clId="{C4686589-9060-4FEE-8F75-DC49A2825DA2}" dt="2023-04-10T19:11:32.789" v="0" actId="6549"/>
          <ac:spMkLst>
            <pc:docMk/>
            <pc:sldMk cId="1394881098" sldId="2076138357"/>
            <ac:spMk id="2" creationId="{86C28DE3-9A61-4121-90DF-00D740287148}"/>
          </ac:spMkLst>
        </pc:spChg>
      </pc:sldChg>
      <pc:sldChg chg="new del">
        <pc:chgData name="Eldert Grootenboer" userId="86a8f506-bb1c-4964-839a-78287daf85b1" providerId="ADAL" clId="{C4686589-9060-4FEE-8F75-DC49A2825DA2}" dt="2023-04-10T19:29:24.524" v="345" actId="680"/>
        <pc:sldMkLst>
          <pc:docMk/>
          <pc:sldMk cId="1931506380" sldId="2076138358"/>
        </pc:sldMkLst>
      </pc:sldChg>
      <pc:sldChg chg="del ord">
        <pc:chgData name="Eldert Grootenboer" userId="86a8f506-bb1c-4964-839a-78287daf85b1" providerId="ADAL" clId="{C4686589-9060-4FEE-8F75-DC49A2825DA2}" dt="2023-04-10T19:13:13.623" v="58" actId="47"/>
        <pc:sldMkLst>
          <pc:docMk/>
          <pc:sldMk cId="2066032960" sldId="2076138358"/>
        </pc:sldMkLst>
      </pc:sldChg>
      <pc:sldChg chg="addSp delSp add del setBg delDesignElem">
        <pc:chgData name="Eldert Grootenboer" userId="86a8f506-bb1c-4964-839a-78287daf85b1" providerId="ADAL" clId="{C4686589-9060-4FEE-8F75-DC49A2825DA2}" dt="2023-04-10T19:29:31.575" v="348"/>
        <pc:sldMkLst>
          <pc:docMk/>
          <pc:sldMk cId="2201121810" sldId="2076138358"/>
        </pc:sldMkLst>
        <pc:spChg chg="add del">
          <ac:chgData name="Eldert Grootenboer" userId="86a8f506-bb1c-4964-839a-78287daf85b1" providerId="ADAL" clId="{C4686589-9060-4FEE-8F75-DC49A2825DA2}" dt="2023-04-10T19:29:31.575" v="348"/>
          <ac:spMkLst>
            <pc:docMk/>
            <pc:sldMk cId="2201121810" sldId="2076138358"/>
            <ac:spMk id="1031" creationId="{87CC2527-562A-4F69-B487-4371E5B243E7}"/>
          </ac:spMkLst>
        </pc:spChg>
        <pc:cxnChg chg="add del">
          <ac:chgData name="Eldert Grootenboer" userId="86a8f506-bb1c-4964-839a-78287daf85b1" providerId="ADAL" clId="{C4686589-9060-4FEE-8F75-DC49A2825DA2}" dt="2023-04-10T19:29:31.575" v="348"/>
          <ac:cxnSpMkLst>
            <pc:docMk/>
            <pc:sldMk cId="2201121810" sldId="2076138358"/>
            <ac:cxnSpMk id="1033" creationId="{BCDAEC91-5BCE-4B55-9CC0-43EF94CB734B}"/>
          </ac:cxnSpMkLst>
        </pc:cxnChg>
      </pc:sldChg>
      <pc:sldChg chg="modSp add mod">
        <pc:chgData name="Eldert Grootenboer" userId="86a8f506-bb1c-4964-839a-78287daf85b1" providerId="ADAL" clId="{C4686589-9060-4FEE-8F75-DC49A2825DA2}" dt="2023-04-10T19:29:42.090" v="373" actId="20577"/>
        <pc:sldMkLst>
          <pc:docMk/>
          <pc:sldMk cId="2802385896" sldId="2076138358"/>
        </pc:sldMkLst>
        <pc:spChg chg="mod">
          <ac:chgData name="Eldert Grootenboer" userId="86a8f506-bb1c-4964-839a-78287daf85b1" providerId="ADAL" clId="{C4686589-9060-4FEE-8F75-DC49A2825DA2}" dt="2023-04-10T19:29:42.090" v="373" actId="20577"/>
          <ac:spMkLst>
            <pc:docMk/>
            <pc:sldMk cId="2802385896" sldId="2076138358"/>
            <ac:spMk id="4" creationId="{CC88322A-0782-FE1E-BB5A-9CDACE6E9975}"/>
          </ac:spMkLst>
        </pc:spChg>
      </pc:sldChg>
      <pc:sldChg chg="del">
        <pc:chgData name="Eldert Grootenboer" userId="86a8f506-bb1c-4964-839a-78287daf85b1" providerId="ADAL" clId="{C4686589-9060-4FEE-8F75-DC49A2825DA2}" dt="2023-04-10T19:13:42.739" v="61" actId="18676"/>
        <pc:sldMkLst>
          <pc:docMk/>
          <pc:sldMk cId="1265770385" sldId="2076138359"/>
        </pc:sldMkLst>
      </pc:sldChg>
    </pc:docChg>
  </pc:docChgLst>
  <pc:docChgLst>
    <pc:chgData name="Kevin Lam" userId="3d6e24ce-10e9-4917-b90a-b297644be690" providerId="ADAL" clId="{EA0A9837-04D2-4EE9-81C1-1AE9E97FDEC5}"/>
    <pc:docChg chg="undo custSel addSld delSld modSection">
      <pc:chgData name="Kevin Lam" userId="3d6e24ce-10e9-4917-b90a-b297644be690" providerId="ADAL" clId="{EA0A9837-04D2-4EE9-81C1-1AE9E97FDEC5}" dt="2022-05-28T23:51:07.222" v="3" actId="680"/>
      <pc:docMkLst>
        <pc:docMk/>
      </pc:docMkLst>
      <pc:sldChg chg="addCm modCm">
        <pc:chgData name="Kevin Lam" userId="3d6e24ce-10e9-4917-b90a-b297644be690" providerId="ADAL" clId="{EA0A9837-04D2-4EE9-81C1-1AE9E97FDEC5}" dt="2022-05-28T23:49:55.202" v="1"/>
        <pc:sldMkLst>
          <pc:docMk/>
          <pc:sldMk cId="1519711361" sldId="2076138331"/>
        </pc:sldMkLst>
      </pc:sldChg>
      <pc:sldChg chg="new del">
        <pc:chgData name="Kevin Lam" userId="3d6e24ce-10e9-4917-b90a-b297644be690" providerId="ADAL" clId="{EA0A9837-04D2-4EE9-81C1-1AE9E97FDEC5}" dt="2022-05-28T23:51:07.222" v="3" actId="680"/>
        <pc:sldMkLst>
          <pc:docMk/>
          <pc:sldMk cId="3320837863" sldId="2076138341"/>
        </pc:sldMkLst>
      </pc:sldChg>
    </pc:docChg>
  </pc:docChgLst>
  <pc:docChgLst>
    <pc:chgData name="Eldert Grootenboer" userId="86a8f506-bb1c-4964-839a-78287daf85b1" providerId="ADAL" clId="{49524395-C183-40A6-9D3E-7A33E1CD806B}"/>
    <pc:docChg chg="undo redo custSel addSld delSld modSld sldOrd modSection">
      <pc:chgData name="Eldert Grootenboer" userId="86a8f506-bb1c-4964-839a-78287daf85b1" providerId="ADAL" clId="{49524395-C183-40A6-9D3E-7A33E1CD806B}" dt="2023-02-21T18:58:45.833" v="2907" actId="478"/>
      <pc:docMkLst>
        <pc:docMk/>
      </pc:docMkLst>
      <pc:sldChg chg="del">
        <pc:chgData name="Eldert Grootenboer" userId="86a8f506-bb1c-4964-839a-78287daf85b1" providerId="ADAL" clId="{49524395-C183-40A6-9D3E-7A33E1CD806B}" dt="2022-10-03T18:44:25.656" v="42" actId="47"/>
        <pc:sldMkLst>
          <pc:docMk/>
          <pc:sldMk cId="662963574" sldId="260"/>
        </pc:sldMkLst>
      </pc:sldChg>
      <pc:sldChg chg="del">
        <pc:chgData name="Eldert Grootenboer" userId="86a8f506-bb1c-4964-839a-78287daf85b1" providerId="ADAL" clId="{49524395-C183-40A6-9D3E-7A33E1CD806B}" dt="2022-10-05T19:33:10.749" v="1152" actId="47"/>
        <pc:sldMkLst>
          <pc:docMk/>
          <pc:sldMk cId="339599158" sldId="262"/>
        </pc:sldMkLst>
      </pc:sldChg>
      <pc:sldChg chg="add del">
        <pc:chgData name="Eldert Grootenboer" userId="86a8f506-bb1c-4964-839a-78287daf85b1" providerId="ADAL" clId="{49524395-C183-40A6-9D3E-7A33E1CD806B}" dt="2022-10-05T18:21:03.869" v="109" actId="47"/>
        <pc:sldMkLst>
          <pc:docMk/>
          <pc:sldMk cId="2347597720" sldId="266"/>
        </pc:sldMkLst>
      </pc:sldChg>
      <pc:sldChg chg="modSp mod modShow">
        <pc:chgData name="Eldert Grootenboer" userId="86a8f506-bb1c-4964-839a-78287daf85b1" providerId="ADAL" clId="{49524395-C183-40A6-9D3E-7A33E1CD806B}" dt="2022-10-13T18:32:00.003" v="2090" actId="14100"/>
        <pc:sldMkLst>
          <pc:docMk/>
          <pc:sldMk cId="4048929990" sldId="271"/>
        </pc:sldMkLst>
        <pc:spChg chg="mod">
          <ac:chgData name="Eldert Grootenboer" userId="86a8f506-bb1c-4964-839a-78287daf85b1" providerId="ADAL" clId="{49524395-C183-40A6-9D3E-7A33E1CD806B}" dt="2022-10-13T18:32:00.003" v="2090" actId="14100"/>
          <ac:spMkLst>
            <pc:docMk/>
            <pc:sldMk cId="4048929990" sldId="271"/>
            <ac:spMk id="6" creationId="{25B6B2CE-89D1-C446-88BF-F2070CD7DF6B}"/>
          </ac:spMkLst>
        </pc:spChg>
      </pc:sldChg>
      <pc:sldChg chg="addSp delSp modSp del mod modClrScheme delAnim modAnim delDesignElem modShow chgLayout">
        <pc:chgData name="Eldert Grootenboer" userId="86a8f506-bb1c-4964-839a-78287daf85b1" providerId="ADAL" clId="{49524395-C183-40A6-9D3E-7A33E1CD806B}" dt="2022-10-26T07:05:22.469" v="2766" actId="47"/>
        <pc:sldMkLst>
          <pc:docMk/>
          <pc:sldMk cId="3058169498" sldId="272"/>
        </pc:sldMkLst>
        <pc:spChg chg="mod ord">
          <ac:chgData name="Eldert Grootenboer" userId="86a8f506-bb1c-4964-839a-78287daf85b1" providerId="ADAL" clId="{49524395-C183-40A6-9D3E-7A33E1CD806B}" dt="2022-10-10T17:19:18.146" v="2040" actId="20577"/>
          <ac:spMkLst>
            <pc:docMk/>
            <pc:sldMk cId="3058169498" sldId="272"/>
            <ac:spMk id="2" creationId="{86C28DE3-9A61-4121-90DF-00D740287148}"/>
          </ac:spMkLst>
        </pc:spChg>
        <pc:spChg chg="del mod ord">
          <ac:chgData name="Eldert Grootenboer" userId="86a8f506-bb1c-4964-839a-78287daf85b1" providerId="ADAL" clId="{49524395-C183-40A6-9D3E-7A33E1CD806B}" dt="2022-10-10T17:19:22.741" v="2042" actId="478"/>
          <ac:spMkLst>
            <pc:docMk/>
            <pc:sldMk cId="3058169498" sldId="272"/>
            <ac:spMk id="3" creationId="{D5B348D5-40D4-41E3-93A2-AF0019D7D3D9}"/>
          </ac:spMkLst>
        </pc:spChg>
        <pc:spChg chg="del">
          <ac:chgData name="Eldert Grootenboer" userId="86a8f506-bb1c-4964-839a-78287daf85b1" providerId="ADAL" clId="{49524395-C183-40A6-9D3E-7A33E1CD806B}" dt="2022-10-10T17:19:15.455" v="2038" actId="700"/>
          <ac:spMkLst>
            <pc:docMk/>
            <pc:sldMk cId="3058169498" sldId="272"/>
            <ac:spMk id="40" creationId="{C1DD1A8A-57D5-4A81-AD04-532B043C5611}"/>
          </ac:spMkLst>
        </pc:spChg>
        <pc:spChg chg="del">
          <ac:chgData name="Eldert Grootenboer" userId="86a8f506-bb1c-4964-839a-78287daf85b1" providerId="ADAL" clId="{49524395-C183-40A6-9D3E-7A33E1CD806B}" dt="2022-10-10T17:19:15.455" v="2038" actId="700"/>
          <ac:spMkLst>
            <pc:docMk/>
            <pc:sldMk cId="3058169498" sldId="272"/>
            <ac:spMk id="42" creationId="{007891EC-4501-44ED-A8C8-B11B6DB767AB}"/>
          </ac:spMkLst>
        </pc:spChg>
        <pc:picChg chg="add del mod">
          <ac:chgData name="Eldert Grootenboer" userId="86a8f506-bb1c-4964-839a-78287daf85b1" providerId="ADAL" clId="{49524395-C183-40A6-9D3E-7A33E1CD806B}" dt="2022-10-10T17:18:57.605" v="2036" actId="21"/>
          <ac:picMkLst>
            <pc:docMk/>
            <pc:sldMk cId="3058169498" sldId="272"/>
            <ac:picMk id="5" creationId="{3AD82084-9257-5288-9554-8C6591B18AD3}"/>
          </ac:picMkLst>
        </pc:picChg>
        <pc:picChg chg="add mod">
          <ac:chgData name="Eldert Grootenboer" userId="86a8f506-bb1c-4964-839a-78287daf85b1" providerId="ADAL" clId="{49524395-C183-40A6-9D3E-7A33E1CD806B}" dt="2022-10-10T17:19:23.427" v="2043"/>
          <ac:picMkLst>
            <pc:docMk/>
            <pc:sldMk cId="3058169498" sldId="272"/>
            <ac:picMk id="6" creationId="{9791F532-EFC3-0BB1-54CD-3D7D5D2C37E0}"/>
          </ac:picMkLst>
        </pc:picChg>
        <pc:picChg chg="del">
          <ac:chgData name="Eldert Grootenboer" userId="86a8f506-bb1c-4964-839a-78287daf85b1" providerId="ADAL" clId="{49524395-C183-40A6-9D3E-7A33E1CD806B}" dt="2022-10-10T17:18:59.229" v="2037" actId="478"/>
          <ac:picMkLst>
            <pc:docMk/>
            <pc:sldMk cId="3058169498" sldId="272"/>
            <ac:picMk id="14" creationId="{EC6B057D-2861-3724-C789-C5D726B9D62E}"/>
          </ac:picMkLst>
        </pc:picChg>
      </pc:sldChg>
      <pc:sldChg chg="modNotesTx">
        <pc:chgData name="Eldert Grootenboer" userId="86a8f506-bb1c-4964-839a-78287daf85b1" providerId="ADAL" clId="{49524395-C183-40A6-9D3E-7A33E1CD806B}" dt="2022-10-26T07:47:18.063" v="2863" actId="20577"/>
        <pc:sldMkLst>
          <pc:docMk/>
          <pc:sldMk cId="193110350" sldId="277"/>
        </pc:sldMkLst>
      </pc:sldChg>
      <pc:sldChg chg="addSp modSp mod modShow modNotesTx">
        <pc:chgData name="Eldert Grootenboer" userId="86a8f506-bb1c-4964-839a-78287daf85b1" providerId="ADAL" clId="{49524395-C183-40A6-9D3E-7A33E1CD806B}" dt="2022-10-13T19:14:33.789" v="2491" actId="20577"/>
        <pc:sldMkLst>
          <pc:docMk/>
          <pc:sldMk cId="234770076" sldId="1815"/>
        </pc:sldMkLst>
        <pc:spChg chg="mod">
          <ac:chgData name="Eldert Grootenboer" userId="86a8f506-bb1c-4964-839a-78287daf85b1" providerId="ADAL" clId="{49524395-C183-40A6-9D3E-7A33E1CD806B}" dt="2022-10-05T20:09:01.024" v="1433" actId="207"/>
          <ac:spMkLst>
            <pc:docMk/>
            <pc:sldMk cId="234770076" sldId="1815"/>
            <ac:spMk id="2" creationId="{2FC7DAD2-53AD-4340-95DA-62666FA42F02}"/>
          </ac:spMkLst>
        </pc:spChg>
        <pc:spChg chg="mod">
          <ac:chgData name="Eldert Grootenboer" userId="86a8f506-bb1c-4964-839a-78287daf85b1" providerId="ADAL" clId="{49524395-C183-40A6-9D3E-7A33E1CD806B}" dt="2022-10-05T19:33:08.244" v="1151" actId="20577"/>
          <ac:spMkLst>
            <pc:docMk/>
            <pc:sldMk cId="234770076" sldId="1815"/>
            <ac:spMk id="4" creationId="{3CF2DA81-F241-4318-B4F4-C49B0D8CEE15}"/>
          </ac:spMkLst>
        </pc:spChg>
        <pc:picChg chg="add mod">
          <ac:chgData name="Eldert Grootenboer" userId="86a8f506-bb1c-4964-839a-78287daf85b1" providerId="ADAL" clId="{49524395-C183-40A6-9D3E-7A33E1CD806B}" dt="2022-10-05T20:01:51.697" v="1428" actId="1076"/>
          <ac:picMkLst>
            <pc:docMk/>
            <pc:sldMk cId="234770076" sldId="1815"/>
            <ac:picMk id="7" creationId="{6509CD2E-8D20-9ABE-4BB2-2C6AEF958DE0}"/>
          </ac:picMkLst>
        </pc:picChg>
        <pc:picChg chg="add mod">
          <ac:chgData name="Eldert Grootenboer" userId="86a8f506-bb1c-4964-839a-78287daf85b1" providerId="ADAL" clId="{49524395-C183-40A6-9D3E-7A33E1CD806B}" dt="2022-10-05T19:59:48.238" v="1421" actId="1036"/>
          <ac:picMkLst>
            <pc:docMk/>
            <pc:sldMk cId="234770076" sldId="1815"/>
            <ac:picMk id="4098" creationId="{CC4D6DFA-D741-7456-4159-9C5AE50DA48E}"/>
          </ac:picMkLst>
        </pc:picChg>
      </pc:sldChg>
      <pc:sldChg chg="add del">
        <pc:chgData name="Eldert Grootenboer" userId="86a8f506-bb1c-4964-839a-78287daf85b1" providerId="ADAL" clId="{49524395-C183-40A6-9D3E-7A33E1CD806B}" dt="2022-10-05T21:15:56.193" v="1456"/>
        <pc:sldMkLst>
          <pc:docMk/>
          <pc:sldMk cId="3463940164" sldId="2076137568"/>
        </pc:sldMkLst>
      </pc:sldChg>
      <pc:sldChg chg="modSp add del setBg">
        <pc:chgData name="Eldert Grootenboer" userId="86a8f506-bb1c-4964-839a-78287daf85b1" providerId="ADAL" clId="{49524395-C183-40A6-9D3E-7A33E1CD806B}" dt="2022-10-05T21:24:52.636" v="1772" actId="47"/>
        <pc:sldMkLst>
          <pc:docMk/>
          <pc:sldMk cId="1428264688" sldId="2076137570"/>
        </pc:sldMkLst>
        <pc:spChg chg="mod">
          <ac:chgData name="Eldert Grootenboer" userId="86a8f506-bb1c-4964-839a-78287daf85b1" providerId="ADAL" clId="{49524395-C183-40A6-9D3E-7A33E1CD806B}" dt="2022-10-05T21:17:15.484" v="1511"/>
          <ac:spMkLst>
            <pc:docMk/>
            <pc:sldMk cId="1428264688" sldId="2076137570"/>
            <ac:spMk id="2" creationId="{FA6B545C-2DE8-4DAF-B6F0-3A3640EC2F9E}"/>
          </ac:spMkLst>
        </pc:spChg>
      </pc:sldChg>
      <pc:sldChg chg="addSp delSp modSp mod modAnim modNotesTx">
        <pc:chgData name="Eldert Grootenboer" userId="86a8f506-bb1c-4964-839a-78287daf85b1" providerId="ADAL" clId="{49524395-C183-40A6-9D3E-7A33E1CD806B}" dt="2022-10-13T03:01:04.334" v="2077" actId="166"/>
        <pc:sldMkLst>
          <pc:docMk/>
          <pc:sldMk cId="1199060868" sldId="2076137602"/>
        </pc:sldMkLst>
        <pc:spChg chg="mod">
          <ac:chgData name="Eldert Grootenboer" userId="86a8f506-bb1c-4964-839a-78287daf85b1" providerId="ADAL" clId="{49524395-C183-40A6-9D3E-7A33E1CD806B}" dt="2022-10-05T18:30:06.474" v="123" actId="20577"/>
          <ac:spMkLst>
            <pc:docMk/>
            <pc:sldMk cId="1199060868" sldId="2076137602"/>
            <ac:spMk id="4" creationId="{08664C4B-0702-47A2-A883-0283353F0852}"/>
          </ac:spMkLst>
        </pc:spChg>
        <pc:spChg chg="mod">
          <ac:chgData name="Eldert Grootenboer" userId="86a8f506-bb1c-4964-839a-78287daf85b1" providerId="ADAL" clId="{49524395-C183-40A6-9D3E-7A33E1CD806B}" dt="2022-10-05T18:30:21.690" v="124"/>
          <ac:spMkLst>
            <pc:docMk/>
            <pc:sldMk cId="1199060868" sldId="2076137602"/>
            <ac:spMk id="5" creationId="{1871DE10-583C-4F9A-9442-236A827CF80B}"/>
          </ac:spMkLst>
        </pc:spChg>
        <pc:picChg chg="add del">
          <ac:chgData name="Eldert Grootenboer" userId="86a8f506-bb1c-4964-839a-78287daf85b1" providerId="ADAL" clId="{49524395-C183-40A6-9D3E-7A33E1CD806B}" dt="2022-10-13T02:59:45.148" v="2056" actId="22"/>
          <ac:picMkLst>
            <pc:docMk/>
            <pc:sldMk cId="1199060868" sldId="2076137602"/>
            <ac:picMk id="3" creationId="{2F406AE5-5A51-84E3-36B5-40A835B9A49B}"/>
          </ac:picMkLst>
        </pc:picChg>
        <pc:picChg chg="add del mod">
          <ac:chgData name="Eldert Grootenboer" userId="86a8f506-bb1c-4964-839a-78287daf85b1" providerId="ADAL" clId="{49524395-C183-40A6-9D3E-7A33E1CD806B}" dt="2022-10-13T02:59:54.416" v="2061" actId="22"/>
          <ac:picMkLst>
            <pc:docMk/>
            <pc:sldMk cId="1199060868" sldId="2076137602"/>
            <ac:picMk id="7" creationId="{CBA61EAB-7649-F60F-EDEF-812C633D4425}"/>
          </ac:picMkLst>
        </pc:picChg>
        <pc:picChg chg="add mod ord">
          <ac:chgData name="Eldert Grootenboer" userId="86a8f506-bb1c-4964-839a-78287daf85b1" providerId="ADAL" clId="{49524395-C183-40A6-9D3E-7A33E1CD806B}" dt="2022-10-13T03:01:04.334" v="2077" actId="166"/>
          <ac:picMkLst>
            <pc:docMk/>
            <pc:sldMk cId="1199060868" sldId="2076137602"/>
            <ac:picMk id="9" creationId="{D9EAF687-3A8E-1634-2ED2-8331E8A61CB7}"/>
          </ac:picMkLst>
        </pc:picChg>
        <pc:picChg chg="add del">
          <ac:chgData name="Eldert Grootenboer" userId="86a8f506-bb1c-4964-839a-78287daf85b1" providerId="ADAL" clId="{49524395-C183-40A6-9D3E-7A33E1CD806B}" dt="2022-10-13T03:01:01.726" v="2076" actId="478"/>
          <ac:picMkLst>
            <pc:docMk/>
            <pc:sldMk cId="1199060868" sldId="2076137602"/>
            <ac:picMk id="22" creationId="{BDEF0776-5FEA-C390-69F0-CE456A6575FF}"/>
          </ac:picMkLst>
        </pc:picChg>
      </pc:sldChg>
      <pc:sldChg chg="del">
        <pc:chgData name="Eldert Grootenboer" userId="86a8f506-bb1c-4964-839a-78287daf85b1" providerId="ADAL" clId="{49524395-C183-40A6-9D3E-7A33E1CD806B}" dt="2022-10-05T18:29:43.679" v="110" actId="47"/>
        <pc:sldMkLst>
          <pc:docMk/>
          <pc:sldMk cId="3830838916" sldId="2076138314"/>
        </pc:sldMkLst>
      </pc:sldChg>
      <pc:sldChg chg="modSp del modAnim">
        <pc:chgData name="Eldert Grootenboer" userId="86a8f506-bb1c-4964-839a-78287daf85b1" providerId="ADAL" clId="{49524395-C183-40A6-9D3E-7A33E1CD806B}" dt="2022-10-05T18:59:49.581" v="142" actId="47"/>
        <pc:sldMkLst>
          <pc:docMk/>
          <pc:sldMk cId="900400646" sldId="2076138323"/>
        </pc:sldMkLst>
        <pc:spChg chg="mod">
          <ac:chgData name="Eldert Grootenboer" userId="86a8f506-bb1c-4964-839a-78287daf85b1" providerId="ADAL" clId="{49524395-C183-40A6-9D3E-7A33E1CD806B}" dt="2022-10-05T18:57:47.814" v="140" actId="20577"/>
          <ac:spMkLst>
            <pc:docMk/>
            <pc:sldMk cId="900400646" sldId="2076138323"/>
            <ac:spMk id="4" creationId="{561FAB47-404C-7BB4-DF9C-F61BA3720335}"/>
          </ac:spMkLst>
        </pc:spChg>
      </pc:sldChg>
      <pc:sldChg chg="modSp modAnim">
        <pc:chgData name="Eldert Grootenboer" userId="86a8f506-bb1c-4964-839a-78287daf85b1" providerId="ADAL" clId="{49524395-C183-40A6-9D3E-7A33E1CD806B}" dt="2022-11-10T11:43:05.357" v="2905"/>
        <pc:sldMkLst>
          <pc:docMk/>
          <pc:sldMk cId="1902175930" sldId="2076138325"/>
        </pc:sldMkLst>
        <pc:graphicFrameChg chg="mod">
          <ac:chgData name="Eldert Grootenboer" userId="86a8f506-bb1c-4964-839a-78287daf85b1" providerId="ADAL" clId="{49524395-C183-40A6-9D3E-7A33E1CD806B}" dt="2022-11-10T11:42:40.517" v="2900" actId="20577"/>
          <ac:graphicFrameMkLst>
            <pc:docMk/>
            <pc:sldMk cId="1902175930" sldId="2076138325"/>
            <ac:graphicFrameMk id="13" creationId="{258A0802-D515-1FEB-7A34-8AE9770BD32C}"/>
          </ac:graphicFrameMkLst>
        </pc:graphicFrameChg>
      </pc:sldChg>
      <pc:sldChg chg="modSp mod modNotesTx">
        <pc:chgData name="Eldert Grootenboer" userId="86a8f506-bb1c-4964-839a-78287daf85b1" providerId="ADAL" clId="{49524395-C183-40A6-9D3E-7A33E1CD806B}" dt="2022-10-05T19:39:16.467" v="1176" actId="20577"/>
        <pc:sldMkLst>
          <pc:docMk/>
          <pc:sldMk cId="2913971343" sldId="2076138326"/>
        </pc:sldMkLst>
        <pc:spChg chg="mod">
          <ac:chgData name="Eldert Grootenboer" userId="86a8f506-bb1c-4964-839a-78287daf85b1" providerId="ADAL" clId="{49524395-C183-40A6-9D3E-7A33E1CD806B}" dt="2022-10-05T19:06:19.439" v="316" actId="404"/>
          <ac:spMkLst>
            <pc:docMk/>
            <pc:sldMk cId="2913971343" sldId="2076138326"/>
            <ac:spMk id="2" creationId="{DD139B86-6CD7-821B-521C-DF496EA40863}"/>
          </ac:spMkLst>
        </pc:spChg>
      </pc:sldChg>
      <pc:sldChg chg="addSp delSp modSp mod setBg">
        <pc:chgData name="Eldert Grootenboer" userId="86a8f506-bb1c-4964-839a-78287daf85b1" providerId="ADAL" clId="{49524395-C183-40A6-9D3E-7A33E1CD806B}" dt="2022-10-13T18:43:06.994" v="2122" actId="26606"/>
        <pc:sldMkLst>
          <pc:docMk/>
          <pc:sldMk cId="975320729" sldId="2076138327"/>
        </pc:sldMkLst>
        <pc:spChg chg="del">
          <ac:chgData name="Eldert Grootenboer" userId="86a8f506-bb1c-4964-839a-78287daf85b1" providerId="ADAL" clId="{49524395-C183-40A6-9D3E-7A33E1CD806B}" dt="2022-10-13T18:43:06.994" v="2122" actId="26606"/>
          <ac:spMkLst>
            <pc:docMk/>
            <pc:sldMk cId="975320729" sldId="2076138327"/>
            <ac:spMk id="71" creationId="{87CC2527-562A-4F69-B487-4371E5B243E7}"/>
          </ac:spMkLst>
        </pc:spChg>
        <pc:spChg chg="add">
          <ac:chgData name="Eldert Grootenboer" userId="86a8f506-bb1c-4964-839a-78287daf85b1" providerId="ADAL" clId="{49524395-C183-40A6-9D3E-7A33E1CD806B}" dt="2022-10-13T18:43:06.994" v="2122" actId="26606"/>
          <ac:spMkLst>
            <pc:docMk/>
            <pc:sldMk cId="975320729" sldId="2076138327"/>
            <ac:spMk id="1031" creationId="{87CC2527-562A-4F69-B487-4371E5B243E7}"/>
          </ac:spMkLst>
        </pc:spChg>
        <pc:picChg chg="add del mod ord">
          <ac:chgData name="Eldert Grootenboer" userId="86a8f506-bb1c-4964-839a-78287daf85b1" providerId="ADAL" clId="{49524395-C183-40A6-9D3E-7A33E1CD806B}" dt="2022-10-13T18:43:06.994" v="2122" actId="26606"/>
          <ac:picMkLst>
            <pc:docMk/>
            <pc:sldMk cId="975320729" sldId="2076138327"/>
            <ac:picMk id="1026" creationId="{C656381A-1ECA-9150-57F5-1BE3C0CDEE99}"/>
          </ac:picMkLst>
        </pc:picChg>
        <pc:picChg chg="add del">
          <ac:chgData name="Eldert Grootenboer" userId="86a8f506-bb1c-4964-839a-78287daf85b1" providerId="ADAL" clId="{49524395-C183-40A6-9D3E-7A33E1CD806B}" dt="2022-10-13T18:43:00.462" v="2121" actId="478"/>
          <ac:picMkLst>
            <pc:docMk/>
            <pc:sldMk cId="975320729" sldId="2076138327"/>
            <ac:picMk id="2050" creationId="{0B2B5B12-B0F0-4C93-7D31-64FF01ED3F8B}"/>
          </ac:picMkLst>
        </pc:picChg>
        <pc:cxnChg chg="del">
          <ac:chgData name="Eldert Grootenboer" userId="86a8f506-bb1c-4964-839a-78287daf85b1" providerId="ADAL" clId="{49524395-C183-40A6-9D3E-7A33E1CD806B}" dt="2022-10-13T18:43:06.994" v="2122" actId="26606"/>
          <ac:cxnSpMkLst>
            <pc:docMk/>
            <pc:sldMk cId="975320729" sldId="2076138327"/>
            <ac:cxnSpMk id="73" creationId="{BCDAEC91-5BCE-4B55-9CC0-43EF94CB734B}"/>
          </ac:cxnSpMkLst>
        </pc:cxnChg>
        <pc:cxnChg chg="add">
          <ac:chgData name="Eldert Grootenboer" userId="86a8f506-bb1c-4964-839a-78287daf85b1" providerId="ADAL" clId="{49524395-C183-40A6-9D3E-7A33E1CD806B}" dt="2022-10-13T18:43:06.994" v="2122" actId="26606"/>
          <ac:cxnSpMkLst>
            <pc:docMk/>
            <pc:sldMk cId="975320729" sldId="2076138327"/>
            <ac:cxnSpMk id="1033" creationId="{BCDAEC91-5BCE-4B55-9CC0-43EF94CB734B}"/>
          </ac:cxnSpMkLst>
        </pc:cxnChg>
      </pc:sldChg>
      <pc:sldChg chg="modNotesTx">
        <pc:chgData name="Eldert Grootenboer" userId="86a8f506-bb1c-4964-839a-78287daf85b1" providerId="ADAL" clId="{49524395-C183-40A6-9D3E-7A33E1CD806B}" dt="2022-10-10T17:20:25.895" v="2053" actId="20577"/>
        <pc:sldMkLst>
          <pc:docMk/>
          <pc:sldMk cId="1036613837" sldId="2076138328"/>
        </pc:sldMkLst>
      </pc:sldChg>
      <pc:sldChg chg="modSp mod ord modAnim modNotesTx">
        <pc:chgData name="Eldert Grootenboer" userId="86a8f506-bb1c-4964-839a-78287daf85b1" providerId="ADAL" clId="{49524395-C183-40A6-9D3E-7A33E1CD806B}" dt="2022-10-26T07:40:09.565" v="2779" actId="20577"/>
        <pc:sldMkLst>
          <pc:docMk/>
          <pc:sldMk cId="1364092713" sldId="2076138329"/>
        </pc:sldMkLst>
        <pc:spChg chg="mod">
          <ac:chgData name="Eldert Grootenboer" userId="86a8f506-bb1c-4964-839a-78287daf85b1" providerId="ADAL" clId="{49524395-C183-40A6-9D3E-7A33E1CD806B}" dt="2022-10-05T19:20:04.655" v="575" actId="20577"/>
          <ac:spMkLst>
            <pc:docMk/>
            <pc:sldMk cId="1364092713" sldId="2076138329"/>
            <ac:spMk id="2" creationId="{DD139B86-6CD7-821B-521C-DF496EA40863}"/>
          </ac:spMkLst>
        </pc:spChg>
        <pc:spChg chg="mod">
          <ac:chgData name="Eldert Grootenboer" userId="86a8f506-bb1c-4964-839a-78287daf85b1" providerId="ADAL" clId="{49524395-C183-40A6-9D3E-7A33E1CD806B}" dt="2022-10-26T07:40:09.565" v="2779" actId="20577"/>
          <ac:spMkLst>
            <pc:docMk/>
            <pc:sldMk cId="1364092713" sldId="2076138329"/>
            <ac:spMk id="3" creationId="{1ED2186D-B370-F861-24A2-9DC95BE7F415}"/>
          </ac:spMkLst>
        </pc:spChg>
        <pc:picChg chg="mod">
          <ac:chgData name="Eldert Grootenboer" userId="86a8f506-bb1c-4964-839a-78287daf85b1" providerId="ADAL" clId="{49524395-C183-40A6-9D3E-7A33E1CD806B}" dt="2022-10-05T20:05:06.278" v="1430" actId="14826"/>
          <ac:picMkLst>
            <pc:docMk/>
            <pc:sldMk cId="1364092713" sldId="2076138329"/>
            <ac:picMk id="6" creationId="{D386A8FE-8212-ACF9-B111-92FCE007CF05}"/>
          </ac:picMkLst>
        </pc:picChg>
      </pc:sldChg>
      <pc:sldChg chg="addSp delSp modSp mod ord modAnim modNotesTx">
        <pc:chgData name="Eldert Grootenboer" userId="86a8f506-bb1c-4964-839a-78287daf85b1" providerId="ADAL" clId="{49524395-C183-40A6-9D3E-7A33E1CD806B}" dt="2022-10-20T23:14:00.970" v="2566" actId="20577"/>
        <pc:sldMkLst>
          <pc:docMk/>
          <pc:sldMk cId="1666193020" sldId="2076138333"/>
        </pc:sldMkLst>
        <pc:spChg chg="mod">
          <ac:chgData name="Eldert Grootenboer" userId="86a8f506-bb1c-4964-839a-78287daf85b1" providerId="ADAL" clId="{49524395-C183-40A6-9D3E-7A33E1CD806B}" dt="2022-10-05T22:35:03.410" v="2000" actId="20577"/>
          <ac:spMkLst>
            <pc:docMk/>
            <pc:sldMk cId="1666193020" sldId="2076138333"/>
            <ac:spMk id="2" creationId="{9094A809-1542-D8A8-6170-894203A25D5A}"/>
          </ac:spMkLst>
        </pc:spChg>
        <pc:spChg chg="mod">
          <ac:chgData name="Eldert Grootenboer" userId="86a8f506-bb1c-4964-839a-78287daf85b1" providerId="ADAL" clId="{49524395-C183-40A6-9D3E-7A33E1CD806B}" dt="2022-10-20T23:14:00.970" v="2566" actId="20577"/>
          <ac:spMkLst>
            <pc:docMk/>
            <pc:sldMk cId="1666193020" sldId="2076138333"/>
            <ac:spMk id="3" creationId="{00858D3A-7A9F-66F5-AF9A-F1F0B3870EEB}"/>
          </ac:spMkLst>
        </pc:spChg>
        <pc:picChg chg="add mod">
          <ac:chgData name="Eldert Grootenboer" userId="86a8f506-bb1c-4964-839a-78287daf85b1" providerId="ADAL" clId="{49524395-C183-40A6-9D3E-7A33E1CD806B}" dt="2022-10-05T19:26:49.021" v="726" actId="14826"/>
          <ac:picMkLst>
            <pc:docMk/>
            <pc:sldMk cId="1666193020" sldId="2076138333"/>
            <ac:picMk id="4" creationId="{A681E67D-C9B3-51C5-B0EC-A4A33650C091}"/>
          </ac:picMkLst>
        </pc:picChg>
        <pc:picChg chg="del">
          <ac:chgData name="Eldert Grootenboer" userId="86a8f506-bb1c-4964-839a-78287daf85b1" providerId="ADAL" clId="{49524395-C183-40A6-9D3E-7A33E1CD806B}" dt="2022-10-05T19:24:32.530" v="692" actId="478"/>
          <ac:picMkLst>
            <pc:docMk/>
            <pc:sldMk cId="1666193020" sldId="2076138333"/>
            <ac:picMk id="6" creationId="{B11F3982-B56F-AB45-208B-ECD918A4E1ED}"/>
          </ac:picMkLst>
        </pc:picChg>
        <pc:picChg chg="add del mod">
          <ac:chgData name="Eldert Grootenboer" userId="86a8f506-bb1c-4964-839a-78287daf85b1" providerId="ADAL" clId="{49524395-C183-40A6-9D3E-7A33E1CD806B}" dt="2022-10-05T19:26:01.388" v="701" actId="478"/>
          <ac:picMkLst>
            <pc:docMk/>
            <pc:sldMk cId="1666193020" sldId="2076138333"/>
            <ac:picMk id="3074" creationId="{3C348E8D-5CF7-86D8-A1DF-33181B5D97F9}"/>
          </ac:picMkLst>
        </pc:picChg>
      </pc:sldChg>
      <pc:sldChg chg="modSp mod ord modNotesTx">
        <pc:chgData name="Eldert Grootenboer" userId="86a8f506-bb1c-4964-839a-78287daf85b1" providerId="ADAL" clId="{49524395-C183-40A6-9D3E-7A33E1CD806B}" dt="2022-10-05T19:38:04.681" v="1170" actId="113"/>
        <pc:sldMkLst>
          <pc:docMk/>
          <pc:sldMk cId="1318448298" sldId="2076138334"/>
        </pc:sldMkLst>
        <pc:spChg chg="mod">
          <ac:chgData name="Eldert Grootenboer" userId="86a8f506-bb1c-4964-839a-78287daf85b1" providerId="ADAL" clId="{49524395-C183-40A6-9D3E-7A33E1CD806B}" dt="2022-10-05T19:06:10.125" v="314" actId="404"/>
          <ac:spMkLst>
            <pc:docMk/>
            <pc:sldMk cId="1318448298" sldId="2076138334"/>
            <ac:spMk id="2" creationId="{C4602487-24CA-7347-A79E-56E69670811B}"/>
          </ac:spMkLst>
        </pc:spChg>
      </pc:sldChg>
      <pc:sldChg chg="del">
        <pc:chgData name="Eldert Grootenboer" userId="86a8f506-bb1c-4964-839a-78287daf85b1" providerId="ADAL" clId="{49524395-C183-40A6-9D3E-7A33E1CD806B}" dt="2022-10-05T18:29:43.679" v="110" actId="47"/>
        <pc:sldMkLst>
          <pc:docMk/>
          <pc:sldMk cId="1909208524" sldId="2076138337"/>
        </pc:sldMkLst>
      </pc:sldChg>
      <pc:sldChg chg="modSp">
        <pc:chgData name="Eldert Grootenboer" userId="86a8f506-bb1c-4964-839a-78287daf85b1" providerId="ADAL" clId="{49524395-C183-40A6-9D3E-7A33E1CD806B}" dt="2022-10-20T23:15:37.630" v="2575" actId="20577"/>
        <pc:sldMkLst>
          <pc:docMk/>
          <pc:sldMk cId="1684306205" sldId="2076138338"/>
        </pc:sldMkLst>
        <pc:graphicFrameChg chg="mod">
          <ac:chgData name="Eldert Grootenboer" userId="86a8f506-bb1c-4964-839a-78287daf85b1" providerId="ADAL" clId="{49524395-C183-40A6-9D3E-7A33E1CD806B}" dt="2022-10-20T23:15:37.630" v="2575" actId="20577"/>
          <ac:graphicFrameMkLst>
            <pc:docMk/>
            <pc:sldMk cId="1684306205" sldId="2076138338"/>
            <ac:graphicFrameMk id="9" creationId="{B165F841-CDDD-DB70-35C6-5C1CC342EE06}"/>
          </ac:graphicFrameMkLst>
        </pc:graphicFrameChg>
      </pc:sldChg>
      <pc:sldChg chg="modSp mod ord modAnim">
        <pc:chgData name="Eldert Grootenboer" userId="86a8f506-bb1c-4964-839a-78287daf85b1" providerId="ADAL" clId="{49524395-C183-40A6-9D3E-7A33E1CD806B}" dt="2022-10-13T18:58:50.863" v="2383"/>
        <pc:sldMkLst>
          <pc:docMk/>
          <pc:sldMk cId="3241287920" sldId="2076138340"/>
        </pc:sldMkLst>
        <pc:spChg chg="mod">
          <ac:chgData name="Eldert Grootenboer" userId="86a8f506-bb1c-4964-839a-78287daf85b1" providerId="ADAL" clId="{49524395-C183-40A6-9D3E-7A33E1CD806B}" dt="2022-10-05T19:06:14.183" v="315" actId="404"/>
          <ac:spMkLst>
            <pc:docMk/>
            <pc:sldMk cId="3241287920" sldId="2076138340"/>
            <ac:spMk id="2" creationId="{DD139B86-6CD7-821B-521C-DF496EA40863}"/>
          </ac:spMkLst>
        </pc:spChg>
        <pc:spChg chg="mod">
          <ac:chgData name="Eldert Grootenboer" userId="86a8f506-bb1c-4964-839a-78287daf85b1" providerId="ADAL" clId="{49524395-C183-40A6-9D3E-7A33E1CD806B}" dt="2022-10-13T18:58:41.460" v="2381" actId="20577"/>
          <ac:spMkLst>
            <pc:docMk/>
            <pc:sldMk cId="3241287920" sldId="2076138340"/>
            <ac:spMk id="3" creationId="{1ED2186D-B370-F861-24A2-9DC95BE7F415}"/>
          </ac:spMkLst>
        </pc:spChg>
      </pc:sldChg>
      <pc:sldChg chg="del">
        <pc:chgData name="Eldert Grootenboer" userId="86a8f506-bb1c-4964-839a-78287daf85b1" providerId="ADAL" clId="{49524395-C183-40A6-9D3E-7A33E1CD806B}" dt="2022-10-05T18:29:43.679" v="110" actId="47"/>
        <pc:sldMkLst>
          <pc:docMk/>
          <pc:sldMk cId="3746148279" sldId="2076138343"/>
        </pc:sldMkLst>
      </pc:sldChg>
      <pc:sldChg chg="del">
        <pc:chgData name="Eldert Grootenboer" userId="86a8f506-bb1c-4964-839a-78287daf85b1" providerId="ADAL" clId="{49524395-C183-40A6-9D3E-7A33E1CD806B}" dt="2022-10-05T18:29:43.679" v="110" actId="47"/>
        <pc:sldMkLst>
          <pc:docMk/>
          <pc:sldMk cId="2957600112" sldId="2076138345"/>
        </pc:sldMkLst>
      </pc:sldChg>
      <pc:sldChg chg="del">
        <pc:chgData name="Eldert Grootenboer" userId="86a8f506-bb1c-4964-839a-78287daf85b1" providerId="ADAL" clId="{49524395-C183-40A6-9D3E-7A33E1CD806B}" dt="2022-10-05T18:29:43.679" v="110" actId="47"/>
        <pc:sldMkLst>
          <pc:docMk/>
          <pc:sldMk cId="2602741795" sldId="2076138346"/>
        </pc:sldMkLst>
      </pc:sldChg>
      <pc:sldChg chg="del">
        <pc:chgData name="Eldert Grootenboer" userId="86a8f506-bb1c-4964-839a-78287daf85b1" providerId="ADAL" clId="{49524395-C183-40A6-9D3E-7A33E1CD806B}" dt="2022-10-05T18:29:43.679" v="110" actId="47"/>
        <pc:sldMkLst>
          <pc:docMk/>
          <pc:sldMk cId="3706679690" sldId="2076138347"/>
        </pc:sldMkLst>
      </pc:sldChg>
      <pc:sldChg chg="del">
        <pc:chgData name="Eldert Grootenboer" userId="86a8f506-bb1c-4964-839a-78287daf85b1" providerId="ADAL" clId="{49524395-C183-40A6-9D3E-7A33E1CD806B}" dt="2022-10-05T18:29:43.679" v="110" actId="47"/>
        <pc:sldMkLst>
          <pc:docMk/>
          <pc:sldMk cId="3990511873" sldId="2076138348"/>
        </pc:sldMkLst>
      </pc:sldChg>
      <pc:sldChg chg="del">
        <pc:chgData name="Eldert Grootenboer" userId="86a8f506-bb1c-4964-839a-78287daf85b1" providerId="ADAL" clId="{49524395-C183-40A6-9D3E-7A33E1CD806B}" dt="2022-10-05T18:29:43.679" v="110" actId="47"/>
        <pc:sldMkLst>
          <pc:docMk/>
          <pc:sldMk cId="2944995800" sldId="2076138349"/>
        </pc:sldMkLst>
      </pc:sldChg>
      <pc:sldChg chg="del">
        <pc:chgData name="Eldert Grootenboer" userId="86a8f506-bb1c-4964-839a-78287daf85b1" providerId="ADAL" clId="{49524395-C183-40A6-9D3E-7A33E1CD806B}" dt="2022-10-05T18:29:43.679" v="110" actId="47"/>
        <pc:sldMkLst>
          <pc:docMk/>
          <pc:sldMk cId="1775468945" sldId="2076138350"/>
        </pc:sldMkLst>
      </pc:sldChg>
      <pc:sldChg chg="addSp delSp modSp add del mod delAnim modAnim modShow modNotesTx">
        <pc:chgData name="Eldert Grootenboer" userId="86a8f506-bb1c-4964-839a-78287daf85b1" providerId="ADAL" clId="{49524395-C183-40A6-9D3E-7A33E1CD806B}" dt="2022-10-05T21:25:09.478" v="1777" actId="47"/>
        <pc:sldMkLst>
          <pc:docMk/>
          <pc:sldMk cId="193287475" sldId="2076138351"/>
        </pc:sldMkLst>
        <pc:spChg chg="mod">
          <ac:chgData name="Eldert Grootenboer" userId="86a8f506-bb1c-4964-839a-78287daf85b1" providerId="ADAL" clId="{49524395-C183-40A6-9D3E-7A33E1CD806B}" dt="2022-10-05T18:19:11.339" v="75" actId="20577"/>
          <ac:spMkLst>
            <pc:docMk/>
            <pc:sldMk cId="193287475" sldId="2076138351"/>
            <ac:spMk id="2" creationId="{00000000-0000-0000-0000-000000000000}"/>
          </ac:spMkLst>
        </pc:spChg>
        <pc:spChg chg="add del mod">
          <ac:chgData name="Eldert Grootenboer" userId="86a8f506-bb1c-4964-839a-78287daf85b1" providerId="ADAL" clId="{49524395-C183-40A6-9D3E-7A33E1CD806B}" dt="2022-10-05T18:19:42.527" v="81"/>
          <ac:spMkLst>
            <pc:docMk/>
            <pc:sldMk cId="193287475" sldId="2076138351"/>
            <ac:spMk id="4" creationId="{AF04C678-6B2B-841B-01A4-E053A5F7F772}"/>
          </ac:spMkLst>
        </pc:spChg>
        <pc:graphicFrameChg chg="add del mod">
          <ac:chgData name="Eldert Grootenboer" userId="86a8f506-bb1c-4964-839a-78287daf85b1" providerId="ADAL" clId="{49524395-C183-40A6-9D3E-7A33E1CD806B}" dt="2022-10-05T18:19:22.262" v="78"/>
          <ac:graphicFrameMkLst>
            <pc:docMk/>
            <pc:sldMk cId="193287475" sldId="2076138351"/>
            <ac:graphicFrameMk id="5" creationId="{B1D341FC-35F6-9073-4588-56B3D089FA27}"/>
          </ac:graphicFrameMkLst>
        </pc:graphicFrameChg>
        <pc:graphicFrameChg chg="add mod">
          <ac:chgData name="Eldert Grootenboer" userId="86a8f506-bb1c-4964-839a-78287daf85b1" providerId="ADAL" clId="{49524395-C183-40A6-9D3E-7A33E1CD806B}" dt="2022-10-05T18:20:47.391" v="108" actId="20577"/>
          <ac:graphicFrameMkLst>
            <pc:docMk/>
            <pc:sldMk cId="193287475" sldId="2076138351"/>
            <ac:graphicFrameMk id="6" creationId="{A3DDD749-AAB2-E706-B960-6577C992D53B}"/>
          </ac:graphicFrameMkLst>
        </pc:graphicFrameChg>
        <pc:graphicFrameChg chg="del">
          <ac:chgData name="Eldert Grootenboer" userId="86a8f506-bb1c-4964-839a-78287daf85b1" providerId="ADAL" clId="{49524395-C183-40A6-9D3E-7A33E1CD806B}" dt="2022-10-05T18:19:20.775" v="76" actId="478"/>
          <ac:graphicFrameMkLst>
            <pc:docMk/>
            <pc:sldMk cId="193287475" sldId="2076138351"/>
            <ac:graphicFrameMk id="13" creationId="{258A0802-D515-1FEB-7A34-8AE9770BD32C}"/>
          </ac:graphicFrameMkLst>
        </pc:graphicFrameChg>
      </pc:sldChg>
      <pc:sldChg chg="addSp delSp add del setBg delDesignElem">
        <pc:chgData name="Eldert Grootenboer" userId="86a8f506-bb1c-4964-839a-78287daf85b1" providerId="ADAL" clId="{49524395-C183-40A6-9D3E-7A33E1CD806B}" dt="2022-10-05T18:19:03.473" v="51"/>
        <pc:sldMkLst>
          <pc:docMk/>
          <pc:sldMk cId="3463372459" sldId="2076138351"/>
        </pc:sldMkLst>
        <pc:spChg chg="add del">
          <ac:chgData name="Eldert Grootenboer" userId="86a8f506-bb1c-4964-839a-78287daf85b1" providerId="ADAL" clId="{49524395-C183-40A6-9D3E-7A33E1CD806B}" dt="2022-10-05T18:19:03.473" v="51"/>
          <ac:spMkLst>
            <pc:docMk/>
            <pc:sldMk cId="3463372459" sldId="2076138351"/>
            <ac:spMk id="9" creationId="{100EDD19-6802-4EC3-95CE-CFFAB042CFD6}"/>
          </ac:spMkLst>
        </pc:spChg>
        <pc:spChg chg="add del">
          <ac:chgData name="Eldert Grootenboer" userId="86a8f506-bb1c-4964-839a-78287daf85b1" providerId="ADAL" clId="{49524395-C183-40A6-9D3E-7A33E1CD806B}" dt="2022-10-05T18:19:03.473" v="51"/>
          <ac:spMkLst>
            <pc:docMk/>
            <pc:sldMk cId="3463372459" sldId="2076138351"/>
            <ac:spMk id="11" creationId="{DB17E863-922E-4C26-BD64-E8FD41D28661}"/>
          </ac:spMkLst>
        </pc:spChg>
      </pc:sldChg>
      <pc:sldChg chg="addSp delSp modSp add del mod modAnim modNotesTx">
        <pc:chgData name="Eldert Grootenboer" userId="86a8f506-bb1c-4964-839a-78287daf85b1" providerId="ADAL" clId="{49524395-C183-40A6-9D3E-7A33E1CD806B}" dt="2022-10-05T19:18:35.683" v="548" actId="47"/>
        <pc:sldMkLst>
          <pc:docMk/>
          <pc:sldMk cId="1613639891" sldId="2076138352"/>
        </pc:sldMkLst>
        <pc:spChg chg="mod">
          <ac:chgData name="Eldert Grootenboer" userId="86a8f506-bb1c-4964-839a-78287daf85b1" providerId="ADAL" clId="{49524395-C183-40A6-9D3E-7A33E1CD806B}" dt="2022-10-05T19:13:28.258" v="484" actId="26606"/>
          <ac:spMkLst>
            <pc:docMk/>
            <pc:sldMk cId="1613639891" sldId="2076138352"/>
            <ac:spMk id="2" creationId="{C4602487-24CA-7347-A79E-56E69670811B}"/>
          </ac:spMkLst>
        </pc:spChg>
        <pc:spChg chg="mod">
          <ac:chgData name="Eldert Grootenboer" userId="86a8f506-bb1c-4964-839a-78287daf85b1" providerId="ADAL" clId="{49524395-C183-40A6-9D3E-7A33E1CD806B}" dt="2022-10-05T19:13:28.258" v="484" actId="26606"/>
          <ac:spMkLst>
            <pc:docMk/>
            <pc:sldMk cId="1613639891" sldId="2076138352"/>
            <ac:spMk id="3" creationId="{DE1498B1-7D64-86B2-9B46-73F7CB33A3A3}"/>
          </ac:spMkLst>
        </pc:spChg>
        <pc:spChg chg="add del">
          <ac:chgData name="Eldert Grootenboer" userId="86a8f506-bb1c-4964-839a-78287daf85b1" providerId="ADAL" clId="{49524395-C183-40A6-9D3E-7A33E1CD806B}" dt="2022-10-05T19:13:28.258" v="484" actId="26606"/>
          <ac:spMkLst>
            <pc:docMk/>
            <pc:sldMk cId="1613639891" sldId="2076138352"/>
            <ac:spMk id="21" creationId="{2C61293E-6EBE-43EF-A52C-9BEBFD7679D4}"/>
          </ac:spMkLst>
        </pc:spChg>
        <pc:spChg chg="add del">
          <ac:chgData name="Eldert Grootenboer" userId="86a8f506-bb1c-4964-839a-78287daf85b1" providerId="ADAL" clId="{49524395-C183-40A6-9D3E-7A33E1CD806B}" dt="2022-10-05T19:13:28.258" v="484" actId="26606"/>
          <ac:spMkLst>
            <pc:docMk/>
            <pc:sldMk cId="1613639891" sldId="2076138352"/>
            <ac:spMk id="23" creationId="{21540236-BFD5-4A9D-8840-4703E7F76825}"/>
          </ac:spMkLst>
        </pc:spChg>
        <pc:spChg chg="add del">
          <ac:chgData name="Eldert Grootenboer" userId="86a8f506-bb1c-4964-839a-78287daf85b1" providerId="ADAL" clId="{49524395-C183-40A6-9D3E-7A33E1CD806B}" dt="2022-10-05T19:11:45.943" v="461" actId="26606"/>
          <ac:spMkLst>
            <pc:docMk/>
            <pc:sldMk cId="1613639891" sldId="2076138352"/>
            <ac:spMk id="29" creationId="{F13C74B1-5B17-4795-BED0-7140497B445A}"/>
          </ac:spMkLst>
        </pc:spChg>
        <pc:spChg chg="add del">
          <ac:chgData name="Eldert Grootenboer" userId="86a8f506-bb1c-4964-839a-78287daf85b1" providerId="ADAL" clId="{49524395-C183-40A6-9D3E-7A33E1CD806B}" dt="2022-10-05T19:11:45.943" v="461" actId="26606"/>
          <ac:spMkLst>
            <pc:docMk/>
            <pc:sldMk cId="1613639891" sldId="2076138352"/>
            <ac:spMk id="31" creationId="{D4974D33-8DC5-464E-8C6D-BE58F0669C17}"/>
          </ac:spMkLst>
        </pc:spChg>
        <pc:spChg chg="add del">
          <ac:chgData name="Eldert Grootenboer" userId="86a8f506-bb1c-4964-839a-78287daf85b1" providerId="ADAL" clId="{49524395-C183-40A6-9D3E-7A33E1CD806B}" dt="2022-10-05T19:12:41.005" v="472" actId="26606"/>
          <ac:spMkLst>
            <pc:docMk/>
            <pc:sldMk cId="1613639891" sldId="2076138352"/>
            <ac:spMk id="1039" creationId="{2B97F24A-32CE-4C1C-A50D-3016B394DCFB}"/>
          </ac:spMkLst>
        </pc:spChg>
        <pc:spChg chg="add del">
          <ac:chgData name="Eldert Grootenboer" userId="86a8f506-bb1c-4964-839a-78287daf85b1" providerId="ADAL" clId="{49524395-C183-40A6-9D3E-7A33E1CD806B}" dt="2022-10-05T19:12:41.005" v="472" actId="26606"/>
          <ac:spMkLst>
            <pc:docMk/>
            <pc:sldMk cId="1613639891" sldId="2076138352"/>
            <ac:spMk id="1041" creationId="{CD8B4F24-440B-49E9-B85D-733523DC064B}"/>
          </ac:spMkLst>
        </pc:spChg>
        <pc:spChg chg="add del">
          <ac:chgData name="Eldert Grootenboer" userId="86a8f506-bb1c-4964-839a-78287daf85b1" providerId="ADAL" clId="{49524395-C183-40A6-9D3E-7A33E1CD806B}" dt="2022-10-05T19:13:28.258" v="484" actId="26606"/>
          <ac:spMkLst>
            <pc:docMk/>
            <pc:sldMk cId="1613639891" sldId="2076138352"/>
            <ac:spMk id="1043" creationId="{F13C74B1-5B17-4795-BED0-7140497B445A}"/>
          </ac:spMkLst>
        </pc:spChg>
        <pc:spChg chg="add del">
          <ac:chgData name="Eldert Grootenboer" userId="86a8f506-bb1c-4964-839a-78287daf85b1" providerId="ADAL" clId="{49524395-C183-40A6-9D3E-7A33E1CD806B}" dt="2022-10-05T19:13:28.258" v="484" actId="26606"/>
          <ac:spMkLst>
            <pc:docMk/>
            <pc:sldMk cId="1613639891" sldId="2076138352"/>
            <ac:spMk id="1045" creationId="{D4974D33-8DC5-464E-8C6D-BE58F0669C17}"/>
          </ac:spMkLst>
        </pc:spChg>
        <pc:picChg chg="add del">
          <ac:chgData name="Eldert Grootenboer" userId="86a8f506-bb1c-4964-839a-78287daf85b1" providerId="ADAL" clId="{49524395-C183-40A6-9D3E-7A33E1CD806B}" dt="2022-10-05T19:13:28.812" v="486" actId="478"/>
          <ac:picMkLst>
            <pc:docMk/>
            <pc:sldMk cId="1613639891" sldId="2076138352"/>
            <ac:picMk id="6" creationId="{932591AA-19D4-9176-1B90-6B4A02741CEF}"/>
          </ac:picMkLst>
        </pc:picChg>
        <pc:picChg chg="add del">
          <ac:chgData name="Eldert Grootenboer" userId="86a8f506-bb1c-4964-839a-78287daf85b1" providerId="ADAL" clId="{49524395-C183-40A6-9D3E-7A33E1CD806B}" dt="2022-10-05T19:11:45.943" v="461" actId="26606"/>
          <ac:picMkLst>
            <pc:docMk/>
            <pc:sldMk cId="1613639891" sldId="2076138352"/>
            <ac:picMk id="25" creationId="{492E1055-2114-83AB-9E52-682BA2575F9D}"/>
          </ac:picMkLst>
        </pc:picChg>
        <pc:picChg chg="add del">
          <ac:chgData name="Eldert Grootenboer" userId="86a8f506-bb1c-4964-839a-78287daf85b1" providerId="ADAL" clId="{49524395-C183-40A6-9D3E-7A33E1CD806B}" dt="2022-10-05T19:11:13.501" v="451"/>
          <ac:picMkLst>
            <pc:docMk/>
            <pc:sldMk cId="1613639891" sldId="2076138352"/>
            <ac:picMk id="1026" creationId="{455365C0-D567-2500-9191-9A17C4E86E1D}"/>
          </ac:picMkLst>
        </pc:picChg>
        <pc:picChg chg="add del">
          <ac:chgData name="Eldert Grootenboer" userId="86a8f506-bb1c-4964-839a-78287daf85b1" providerId="ADAL" clId="{49524395-C183-40A6-9D3E-7A33E1CD806B}" dt="2022-10-05T19:11:23.945" v="454"/>
          <ac:picMkLst>
            <pc:docMk/>
            <pc:sldMk cId="1613639891" sldId="2076138352"/>
            <ac:picMk id="1028" creationId="{2C1E5F1C-C8A8-C0CC-FBBB-8018A06CB0EB}"/>
          </ac:picMkLst>
        </pc:picChg>
        <pc:picChg chg="add del">
          <ac:chgData name="Eldert Grootenboer" userId="86a8f506-bb1c-4964-839a-78287daf85b1" providerId="ADAL" clId="{49524395-C183-40A6-9D3E-7A33E1CD806B}" dt="2022-10-05T19:11:26.746" v="457"/>
          <ac:picMkLst>
            <pc:docMk/>
            <pc:sldMk cId="1613639891" sldId="2076138352"/>
            <ac:picMk id="1030" creationId="{5604B7DB-8ED2-DD4A-5967-5CCA80763969}"/>
          </ac:picMkLst>
        </pc:picChg>
        <pc:picChg chg="add del">
          <ac:chgData name="Eldert Grootenboer" userId="86a8f506-bb1c-4964-839a-78287daf85b1" providerId="ADAL" clId="{49524395-C183-40A6-9D3E-7A33E1CD806B}" dt="2022-10-05T19:12:43.640" v="479"/>
          <ac:picMkLst>
            <pc:docMk/>
            <pc:sldMk cId="1613639891" sldId="2076138352"/>
            <ac:picMk id="1032" creationId="{15702EA5-75A5-8273-92BC-55D8AEE67CBE}"/>
          </ac:picMkLst>
        </pc:picChg>
        <pc:picChg chg="add del mod">
          <ac:chgData name="Eldert Grootenboer" userId="86a8f506-bb1c-4964-839a-78287daf85b1" providerId="ADAL" clId="{49524395-C183-40A6-9D3E-7A33E1CD806B}" dt="2022-10-05T19:12:42.727" v="477"/>
          <ac:picMkLst>
            <pc:docMk/>
            <pc:sldMk cId="1613639891" sldId="2076138352"/>
            <ac:picMk id="1034" creationId="{19679709-A016-245D-06B1-18DF7B695626}"/>
          </ac:picMkLst>
        </pc:picChg>
        <pc:picChg chg="add del">
          <ac:chgData name="Eldert Grootenboer" userId="86a8f506-bb1c-4964-839a-78287daf85b1" providerId="ADAL" clId="{49524395-C183-40A6-9D3E-7A33E1CD806B}" dt="2022-10-05T19:13:30.081" v="487"/>
          <ac:picMkLst>
            <pc:docMk/>
            <pc:sldMk cId="1613639891" sldId="2076138352"/>
            <ac:picMk id="1036" creationId="{E376103E-A0F8-46BC-9FC8-B59A3C1D432F}"/>
          </ac:picMkLst>
        </pc:picChg>
        <pc:picChg chg="add del mod">
          <ac:chgData name="Eldert Grootenboer" userId="86a8f506-bb1c-4964-839a-78287daf85b1" providerId="ADAL" clId="{49524395-C183-40A6-9D3E-7A33E1CD806B}" dt="2022-10-05T19:13:28.512" v="485"/>
          <ac:picMkLst>
            <pc:docMk/>
            <pc:sldMk cId="1613639891" sldId="2076138352"/>
            <ac:picMk id="1038" creationId="{3543FB2B-CC8E-80DE-36D6-6D70A5D3F002}"/>
          </ac:picMkLst>
        </pc:picChg>
      </pc:sldChg>
      <pc:sldChg chg="addSp delSp modSp add del mod setBg delDesignElem">
        <pc:chgData name="Eldert Grootenboer" userId="86a8f506-bb1c-4964-839a-78287daf85b1" providerId="ADAL" clId="{49524395-C183-40A6-9D3E-7A33E1CD806B}" dt="2022-10-05T19:05:47.387" v="290"/>
        <pc:sldMkLst>
          <pc:docMk/>
          <pc:sldMk cId="2858492822" sldId="2076138352"/>
        </pc:sldMkLst>
        <pc:spChg chg="mod">
          <ac:chgData name="Eldert Grootenboer" userId="86a8f506-bb1c-4964-839a-78287daf85b1" providerId="ADAL" clId="{49524395-C183-40A6-9D3E-7A33E1CD806B}" dt="2022-10-05T19:05:46.937" v="289" actId="20577"/>
          <ac:spMkLst>
            <pc:docMk/>
            <pc:sldMk cId="2858492822" sldId="2076138352"/>
            <ac:spMk id="2" creationId="{C4602487-24CA-7347-A79E-56E69670811B}"/>
          </ac:spMkLst>
        </pc:spChg>
        <pc:spChg chg="add del">
          <ac:chgData name="Eldert Grootenboer" userId="86a8f506-bb1c-4964-839a-78287daf85b1" providerId="ADAL" clId="{49524395-C183-40A6-9D3E-7A33E1CD806B}" dt="2022-10-05T19:05:47.387" v="290"/>
          <ac:spMkLst>
            <pc:docMk/>
            <pc:sldMk cId="2858492822" sldId="2076138352"/>
            <ac:spMk id="21" creationId="{2C61293E-6EBE-43EF-A52C-9BEBFD7679D4}"/>
          </ac:spMkLst>
        </pc:spChg>
        <pc:spChg chg="add del">
          <ac:chgData name="Eldert Grootenboer" userId="86a8f506-bb1c-4964-839a-78287daf85b1" providerId="ADAL" clId="{49524395-C183-40A6-9D3E-7A33E1CD806B}" dt="2022-10-05T19:05:47.387" v="290"/>
          <ac:spMkLst>
            <pc:docMk/>
            <pc:sldMk cId="2858492822" sldId="2076138352"/>
            <ac:spMk id="23" creationId="{21540236-BFD5-4A9D-8840-4703E7F76825}"/>
          </ac:spMkLst>
        </pc:spChg>
      </pc:sldChg>
      <pc:sldChg chg="addSp delSp modSp add mod addAnim delAnim modAnim">
        <pc:chgData name="Eldert Grootenboer" userId="86a8f506-bb1c-4964-839a-78287daf85b1" providerId="ADAL" clId="{49524395-C183-40A6-9D3E-7A33E1CD806B}" dt="2023-02-21T18:58:45.833" v="2907" actId="478"/>
        <pc:sldMkLst>
          <pc:docMk/>
          <pc:sldMk cId="252681408" sldId="2076138353"/>
        </pc:sldMkLst>
        <pc:spChg chg="mod">
          <ac:chgData name="Eldert Grootenboer" userId="86a8f506-bb1c-4964-839a-78287daf85b1" providerId="ADAL" clId="{49524395-C183-40A6-9D3E-7A33E1CD806B}" dt="2022-10-05T19:13:43.793" v="493" actId="26606"/>
          <ac:spMkLst>
            <pc:docMk/>
            <pc:sldMk cId="252681408" sldId="2076138353"/>
            <ac:spMk id="2" creationId="{C4602487-24CA-7347-A79E-56E69670811B}"/>
          </ac:spMkLst>
        </pc:spChg>
        <pc:spChg chg="mod">
          <ac:chgData name="Eldert Grootenboer" userId="86a8f506-bb1c-4964-839a-78287daf85b1" providerId="ADAL" clId="{49524395-C183-40A6-9D3E-7A33E1CD806B}" dt="2022-10-20T23:14:43.074" v="2574" actId="20577"/>
          <ac:spMkLst>
            <pc:docMk/>
            <pc:sldMk cId="252681408" sldId="2076138353"/>
            <ac:spMk id="3" creationId="{DE1498B1-7D64-86B2-9B46-73F7CB33A3A3}"/>
          </ac:spMkLst>
        </pc:spChg>
        <pc:spChg chg="add del">
          <ac:chgData name="Eldert Grootenboer" userId="86a8f506-bb1c-4964-839a-78287daf85b1" providerId="ADAL" clId="{49524395-C183-40A6-9D3E-7A33E1CD806B}" dt="2022-10-05T19:13:43.793" v="493" actId="26606"/>
          <ac:spMkLst>
            <pc:docMk/>
            <pc:sldMk cId="252681408" sldId="2076138353"/>
            <ac:spMk id="21" creationId="{2C61293E-6EBE-43EF-A52C-9BEBFD7679D4}"/>
          </ac:spMkLst>
        </pc:spChg>
        <pc:spChg chg="add del">
          <ac:chgData name="Eldert Grootenboer" userId="86a8f506-bb1c-4964-839a-78287daf85b1" providerId="ADAL" clId="{49524395-C183-40A6-9D3E-7A33E1CD806B}" dt="2022-10-05T19:13:43.793" v="493" actId="26606"/>
          <ac:spMkLst>
            <pc:docMk/>
            <pc:sldMk cId="252681408" sldId="2076138353"/>
            <ac:spMk id="23" creationId="{21540236-BFD5-4A9D-8840-4703E7F76825}"/>
          </ac:spMkLst>
        </pc:spChg>
        <pc:spChg chg="add del">
          <ac:chgData name="Eldert Grootenboer" userId="86a8f506-bb1c-4964-839a-78287daf85b1" providerId="ADAL" clId="{49524395-C183-40A6-9D3E-7A33E1CD806B}" dt="2022-10-05T19:13:43.793" v="493" actId="26606"/>
          <ac:spMkLst>
            <pc:docMk/>
            <pc:sldMk cId="252681408" sldId="2076138353"/>
            <ac:spMk id="28" creationId="{F13C74B1-5B17-4795-BED0-7140497B445A}"/>
          </ac:spMkLst>
        </pc:spChg>
        <pc:spChg chg="add del">
          <ac:chgData name="Eldert Grootenboer" userId="86a8f506-bb1c-4964-839a-78287daf85b1" providerId="ADAL" clId="{49524395-C183-40A6-9D3E-7A33E1CD806B}" dt="2022-10-05T19:13:43.793" v="493" actId="26606"/>
          <ac:spMkLst>
            <pc:docMk/>
            <pc:sldMk cId="252681408" sldId="2076138353"/>
            <ac:spMk id="30" creationId="{D4974D33-8DC5-464E-8C6D-BE58F0669C17}"/>
          </ac:spMkLst>
        </pc:spChg>
        <pc:picChg chg="add del mod">
          <ac:chgData name="Eldert Grootenboer" userId="86a8f506-bb1c-4964-839a-78287daf85b1" providerId="ADAL" clId="{49524395-C183-40A6-9D3E-7A33E1CD806B}" dt="2022-10-05T19:13:44.078" v="494"/>
          <ac:picMkLst>
            <pc:docMk/>
            <pc:sldMk cId="252681408" sldId="2076138353"/>
            <ac:picMk id="4" creationId="{01E8D0DC-EE9B-3FEB-01BC-9974C3BEE91E}"/>
          </ac:picMkLst>
        </pc:picChg>
        <pc:picChg chg="add del mod">
          <ac:chgData name="Eldert Grootenboer" userId="86a8f506-bb1c-4964-839a-78287daf85b1" providerId="ADAL" clId="{49524395-C183-40A6-9D3E-7A33E1CD806B}" dt="2022-10-05T19:13:53.795" v="498"/>
          <ac:picMkLst>
            <pc:docMk/>
            <pc:sldMk cId="252681408" sldId="2076138353"/>
            <ac:picMk id="5" creationId="{3C026B1B-1480-FA6E-8011-628AAC8D94ED}"/>
          </ac:picMkLst>
        </pc:picChg>
        <pc:picChg chg="add del mod">
          <ac:chgData name="Eldert Grootenboer" userId="86a8f506-bb1c-4964-839a-78287daf85b1" providerId="ADAL" clId="{49524395-C183-40A6-9D3E-7A33E1CD806B}" dt="2023-02-21T18:58:45.833" v="2907" actId="478"/>
          <ac:picMkLst>
            <pc:docMk/>
            <pc:sldMk cId="252681408" sldId="2076138353"/>
            <ac:picMk id="5" creationId="{EE9FDB90-7F9C-41DF-11DD-D35D1B30BA6D}"/>
          </ac:picMkLst>
        </pc:picChg>
        <pc:picChg chg="add del mod">
          <ac:chgData name="Eldert Grootenboer" userId="86a8f506-bb1c-4964-839a-78287daf85b1" providerId="ADAL" clId="{49524395-C183-40A6-9D3E-7A33E1CD806B}" dt="2022-10-05T19:18:21.952" v="547" actId="14826"/>
          <ac:picMkLst>
            <pc:docMk/>
            <pc:sldMk cId="252681408" sldId="2076138353"/>
            <ac:picMk id="6" creationId="{932591AA-19D4-9176-1B90-6B4A02741CEF}"/>
          </ac:picMkLst>
        </pc:picChg>
        <pc:picChg chg="add del mod">
          <ac:chgData name="Eldert Grootenboer" userId="86a8f506-bb1c-4964-839a-78287daf85b1" providerId="ADAL" clId="{49524395-C183-40A6-9D3E-7A33E1CD806B}" dt="2022-10-05T19:14:33.585" v="513"/>
          <ac:picMkLst>
            <pc:docMk/>
            <pc:sldMk cId="252681408" sldId="2076138353"/>
            <ac:picMk id="7" creationId="{9FFA24F8-F999-6611-A9F9-C196E0949CA8}"/>
          </ac:picMkLst>
        </pc:picChg>
        <pc:picChg chg="add del mod">
          <ac:chgData name="Eldert Grootenboer" userId="86a8f506-bb1c-4964-839a-78287daf85b1" providerId="ADAL" clId="{49524395-C183-40A6-9D3E-7A33E1CD806B}" dt="2022-10-05T19:16:36.295" v="525"/>
          <ac:picMkLst>
            <pc:docMk/>
            <pc:sldMk cId="252681408" sldId="2076138353"/>
            <ac:picMk id="2050" creationId="{BF487E7D-7C4C-08B2-6CA2-96EA85969646}"/>
          </ac:picMkLst>
        </pc:picChg>
        <pc:picChg chg="add del mod">
          <ac:chgData name="Eldert Grootenboer" userId="86a8f506-bb1c-4964-839a-78287daf85b1" providerId="ADAL" clId="{49524395-C183-40A6-9D3E-7A33E1CD806B}" dt="2022-10-05T19:17:50.631" v="544"/>
          <ac:picMkLst>
            <pc:docMk/>
            <pc:sldMk cId="252681408" sldId="2076138353"/>
            <ac:picMk id="2052" creationId="{BA400B04-84FD-0695-DC49-013AE7501B49}"/>
          </ac:picMkLst>
        </pc:picChg>
      </pc:sldChg>
      <pc:sldChg chg="modSp add mod modAnim modNotesTx">
        <pc:chgData name="Eldert Grootenboer" userId="86a8f506-bb1c-4964-839a-78287daf85b1" providerId="ADAL" clId="{49524395-C183-40A6-9D3E-7A33E1CD806B}" dt="2022-10-26T07:41:49.757" v="2799" actId="20577"/>
        <pc:sldMkLst>
          <pc:docMk/>
          <pc:sldMk cId="1956261492" sldId="2076138354"/>
        </pc:sldMkLst>
        <pc:spChg chg="mod">
          <ac:chgData name="Eldert Grootenboer" userId="86a8f506-bb1c-4964-839a-78287daf85b1" providerId="ADAL" clId="{49524395-C183-40A6-9D3E-7A33E1CD806B}" dt="2022-10-05T19:27:06.419" v="740" actId="20577"/>
          <ac:spMkLst>
            <pc:docMk/>
            <pc:sldMk cId="1956261492" sldId="2076138354"/>
            <ac:spMk id="2" creationId="{DD139B86-6CD7-821B-521C-DF496EA40863}"/>
          </ac:spMkLst>
        </pc:spChg>
        <pc:spChg chg="mod">
          <ac:chgData name="Eldert Grootenboer" userId="86a8f506-bb1c-4964-839a-78287daf85b1" providerId="ADAL" clId="{49524395-C183-40A6-9D3E-7A33E1CD806B}" dt="2022-10-05T19:32:37.769" v="1148" actId="20577"/>
          <ac:spMkLst>
            <pc:docMk/>
            <pc:sldMk cId="1956261492" sldId="2076138354"/>
            <ac:spMk id="3" creationId="{1ED2186D-B370-F861-24A2-9DC95BE7F415}"/>
          </ac:spMkLst>
        </pc:spChg>
        <pc:picChg chg="mod">
          <ac:chgData name="Eldert Grootenboer" userId="86a8f506-bb1c-4964-839a-78287daf85b1" providerId="ADAL" clId="{49524395-C183-40A6-9D3E-7A33E1CD806B}" dt="2022-10-05T20:07:27.861" v="1431" actId="14826"/>
          <ac:picMkLst>
            <pc:docMk/>
            <pc:sldMk cId="1956261492" sldId="2076138354"/>
            <ac:picMk id="6" creationId="{D386A8FE-8212-ACF9-B111-92FCE007CF05}"/>
          </ac:picMkLst>
        </pc:picChg>
      </pc:sldChg>
      <pc:sldChg chg="modSp add mod ord modAnim modNotesTx">
        <pc:chgData name="Eldert Grootenboer" userId="86a8f506-bb1c-4964-839a-78287daf85b1" providerId="ADAL" clId="{49524395-C183-40A6-9D3E-7A33E1CD806B}" dt="2022-10-05T20:04:03.257" v="1429" actId="14826"/>
        <pc:sldMkLst>
          <pc:docMk/>
          <pc:sldMk cId="2175036148" sldId="2076138355"/>
        </pc:sldMkLst>
        <pc:spChg chg="mod">
          <ac:chgData name="Eldert Grootenboer" userId="86a8f506-bb1c-4964-839a-78287daf85b1" providerId="ADAL" clId="{49524395-C183-40A6-9D3E-7A33E1CD806B}" dt="2022-10-05T19:27:18.433" v="776" actId="20577"/>
          <ac:spMkLst>
            <pc:docMk/>
            <pc:sldMk cId="2175036148" sldId="2076138355"/>
            <ac:spMk id="2" creationId="{DD139B86-6CD7-821B-521C-DF496EA40863}"/>
          </ac:spMkLst>
        </pc:spChg>
        <pc:spChg chg="mod">
          <ac:chgData name="Eldert Grootenboer" userId="86a8f506-bb1c-4964-839a-78287daf85b1" providerId="ADAL" clId="{49524395-C183-40A6-9D3E-7A33E1CD806B}" dt="2022-10-05T19:28:41.270" v="860" actId="20577"/>
          <ac:spMkLst>
            <pc:docMk/>
            <pc:sldMk cId="2175036148" sldId="2076138355"/>
            <ac:spMk id="3" creationId="{1ED2186D-B370-F861-24A2-9DC95BE7F415}"/>
          </ac:spMkLst>
        </pc:spChg>
        <pc:picChg chg="mod">
          <ac:chgData name="Eldert Grootenboer" userId="86a8f506-bb1c-4964-839a-78287daf85b1" providerId="ADAL" clId="{49524395-C183-40A6-9D3E-7A33E1CD806B}" dt="2022-10-05T20:04:03.257" v="1429" actId="14826"/>
          <ac:picMkLst>
            <pc:docMk/>
            <pc:sldMk cId="2175036148" sldId="2076138355"/>
            <ac:picMk id="6" creationId="{D386A8FE-8212-ACF9-B111-92FCE007CF05}"/>
          </ac:picMkLst>
        </pc:picChg>
      </pc:sldChg>
      <pc:sldChg chg="addSp delSp modSp add mod modClrScheme delAnim modAnim delDesignElem chgLayout">
        <pc:chgData name="Eldert Grootenboer" userId="86a8f506-bb1c-4964-839a-78287daf85b1" providerId="ADAL" clId="{49524395-C183-40A6-9D3E-7A33E1CD806B}" dt="2022-10-13T18:42:46.644" v="2115" actId="6549"/>
        <pc:sldMkLst>
          <pc:docMk/>
          <pc:sldMk cId="1909553984" sldId="2076138356"/>
        </pc:sldMkLst>
        <pc:spChg chg="mod ord">
          <ac:chgData name="Eldert Grootenboer" userId="86a8f506-bb1c-4964-839a-78287daf85b1" providerId="ADAL" clId="{49524395-C183-40A6-9D3E-7A33E1CD806B}" dt="2022-10-05T21:16:39.557" v="1508" actId="700"/>
          <ac:spMkLst>
            <pc:docMk/>
            <pc:sldMk cId="1909553984" sldId="2076138356"/>
            <ac:spMk id="2" creationId="{00000000-0000-0000-0000-000000000000}"/>
          </ac:spMkLst>
        </pc:spChg>
        <pc:spChg chg="add del mod">
          <ac:chgData name="Eldert Grootenboer" userId="86a8f506-bb1c-4964-839a-78287daf85b1" providerId="ADAL" clId="{49524395-C183-40A6-9D3E-7A33E1CD806B}" dt="2022-10-05T21:12:36.462" v="1445"/>
          <ac:spMkLst>
            <pc:docMk/>
            <pc:sldMk cId="1909553984" sldId="2076138356"/>
            <ac:spMk id="7" creationId="{82A74092-E3EB-2675-5B05-4BD67C08872A}"/>
          </ac:spMkLst>
        </pc:spChg>
        <pc:spChg chg="add del">
          <ac:chgData name="Eldert Grootenboer" userId="86a8f506-bb1c-4964-839a-78287daf85b1" providerId="ADAL" clId="{49524395-C183-40A6-9D3E-7A33E1CD806B}" dt="2022-10-05T21:16:39.557" v="1508" actId="700"/>
          <ac:spMkLst>
            <pc:docMk/>
            <pc:sldMk cId="1909553984" sldId="2076138356"/>
            <ac:spMk id="9" creationId="{100EDD19-6802-4EC3-95CE-CFFAB042CFD6}"/>
          </ac:spMkLst>
        </pc:spChg>
        <pc:spChg chg="add del">
          <ac:chgData name="Eldert Grootenboer" userId="86a8f506-bb1c-4964-839a-78287daf85b1" providerId="ADAL" clId="{49524395-C183-40A6-9D3E-7A33E1CD806B}" dt="2022-10-05T21:16:39.557" v="1508" actId="700"/>
          <ac:spMkLst>
            <pc:docMk/>
            <pc:sldMk cId="1909553984" sldId="2076138356"/>
            <ac:spMk id="11" creationId="{DB17E863-922E-4C26-BD64-E8FD41D28661}"/>
          </ac:spMkLst>
        </pc:spChg>
        <pc:spChg chg="add del mod">
          <ac:chgData name="Eldert Grootenboer" userId="86a8f506-bb1c-4964-839a-78287daf85b1" providerId="ADAL" clId="{49524395-C183-40A6-9D3E-7A33E1CD806B}" dt="2022-10-05T21:13:10.491" v="1450"/>
          <ac:spMkLst>
            <pc:docMk/>
            <pc:sldMk cId="1909553984" sldId="2076138356"/>
            <ac:spMk id="12" creationId="{1F185C8A-400E-8EBE-0437-7A44150B7DF3}"/>
          </ac:spMkLst>
        </pc:spChg>
        <pc:spChg chg="add del mod">
          <ac:chgData name="Eldert Grootenboer" userId="86a8f506-bb1c-4964-839a-78287daf85b1" providerId="ADAL" clId="{49524395-C183-40A6-9D3E-7A33E1CD806B}" dt="2022-10-05T21:13:20.767" v="1453"/>
          <ac:spMkLst>
            <pc:docMk/>
            <pc:sldMk cId="1909553984" sldId="2076138356"/>
            <ac:spMk id="15" creationId="{C5B2882B-F70E-53FF-4828-5E0D7E36BB73}"/>
          </ac:spMkLst>
        </pc:spChg>
        <pc:spChg chg="add del mod">
          <ac:chgData name="Eldert Grootenboer" userId="86a8f506-bb1c-4964-839a-78287daf85b1" providerId="ADAL" clId="{49524395-C183-40A6-9D3E-7A33E1CD806B}" dt="2022-10-05T21:16:43.140" v="1509" actId="478"/>
          <ac:spMkLst>
            <pc:docMk/>
            <pc:sldMk cId="1909553984" sldId="2076138356"/>
            <ac:spMk id="18" creationId="{D28F8094-762B-427F-9486-A8D33AE25DB4}"/>
          </ac:spMkLst>
        </pc:spChg>
        <pc:spChg chg="add del mod">
          <ac:chgData name="Eldert Grootenboer" userId="86a8f506-bb1c-4964-839a-78287daf85b1" providerId="ADAL" clId="{49524395-C183-40A6-9D3E-7A33E1CD806B}" dt="2022-10-05T21:16:15.316" v="1500" actId="21"/>
          <ac:spMkLst>
            <pc:docMk/>
            <pc:sldMk cId="1909553984" sldId="2076138356"/>
            <ac:spMk id="21" creationId="{F1834A3F-3EA9-4166-B6EB-5E4FD32E20B9}"/>
          </ac:spMkLst>
        </pc:spChg>
        <pc:spChg chg="add del mod">
          <ac:chgData name="Eldert Grootenboer" userId="86a8f506-bb1c-4964-839a-78287daf85b1" providerId="ADAL" clId="{49524395-C183-40A6-9D3E-7A33E1CD806B}" dt="2022-10-05T21:16:15.316" v="1500" actId="21"/>
          <ac:spMkLst>
            <pc:docMk/>
            <pc:sldMk cId="1909553984" sldId="2076138356"/>
            <ac:spMk id="22" creationId="{7834A403-2654-4BCC-8E85-6493CF18AE9B}"/>
          </ac:spMkLst>
        </pc:spChg>
        <pc:spChg chg="add del mod">
          <ac:chgData name="Eldert Grootenboer" userId="86a8f506-bb1c-4964-839a-78287daf85b1" providerId="ADAL" clId="{49524395-C183-40A6-9D3E-7A33E1CD806B}" dt="2022-10-05T21:16:15.316" v="1500" actId="21"/>
          <ac:spMkLst>
            <pc:docMk/>
            <pc:sldMk cId="1909553984" sldId="2076138356"/>
            <ac:spMk id="23" creationId="{D737C978-5D3D-47FC-9378-D22D17CB218D}"/>
          </ac:spMkLst>
        </pc:spChg>
        <pc:spChg chg="add del mod">
          <ac:chgData name="Eldert Grootenboer" userId="86a8f506-bb1c-4964-839a-78287daf85b1" providerId="ADAL" clId="{49524395-C183-40A6-9D3E-7A33E1CD806B}" dt="2022-10-05T21:16:15.316" v="1500" actId="21"/>
          <ac:spMkLst>
            <pc:docMk/>
            <pc:sldMk cId="1909553984" sldId="2076138356"/>
            <ac:spMk id="25" creationId="{6258ED04-0CB2-4CAD-B197-78F45116BE92}"/>
          </ac:spMkLst>
        </pc:spChg>
        <pc:spChg chg="add del mod">
          <ac:chgData name="Eldert Grootenboer" userId="86a8f506-bb1c-4964-839a-78287daf85b1" providerId="ADAL" clId="{49524395-C183-40A6-9D3E-7A33E1CD806B}" dt="2022-10-05T21:16:15.316" v="1500" actId="21"/>
          <ac:spMkLst>
            <pc:docMk/>
            <pc:sldMk cId="1909553984" sldId="2076138356"/>
            <ac:spMk id="26" creationId="{0B60BB5A-3604-47CA-A2F2-C5FDAED93329}"/>
          </ac:spMkLst>
        </pc:spChg>
        <pc:spChg chg="add del mod">
          <ac:chgData name="Eldert Grootenboer" userId="86a8f506-bb1c-4964-839a-78287daf85b1" providerId="ADAL" clId="{49524395-C183-40A6-9D3E-7A33E1CD806B}" dt="2022-10-05T21:16:15.316" v="1500" actId="21"/>
          <ac:spMkLst>
            <pc:docMk/>
            <pc:sldMk cId="1909553984" sldId="2076138356"/>
            <ac:spMk id="27" creationId="{C0B98016-2ED8-4680-B516-4A0BD0DCCEC9}"/>
          </ac:spMkLst>
        </pc:spChg>
        <pc:spChg chg="add del mod">
          <ac:chgData name="Eldert Grootenboer" userId="86a8f506-bb1c-4964-839a-78287daf85b1" providerId="ADAL" clId="{49524395-C183-40A6-9D3E-7A33E1CD806B}" dt="2022-10-05T21:16:15.316" v="1500" actId="21"/>
          <ac:spMkLst>
            <pc:docMk/>
            <pc:sldMk cId="1909553984" sldId="2076138356"/>
            <ac:spMk id="28" creationId="{672D22F9-22D1-429F-8743-F11077EBDE3E}"/>
          </ac:spMkLst>
        </pc:spChg>
        <pc:spChg chg="add del mod">
          <ac:chgData name="Eldert Grootenboer" userId="86a8f506-bb1c-4964-839a-78287daf85b1" providerId="ADAL" clId="{49524395-C183-40A6-9D3E-7A33E1CD806B}" dt="2022-10-05T21:16:15.316" v="1500" actId="21"/>
          <ac:spMkLst>
            <pc:docMk/>
            <pc:sldMk cId="1909553984" sldId="2076138356"/>
            <ac:spMk id="38" creationId="{C63F3ACE-7991-4910-94FC-822847F55CC9}"/>
          </ac:spMkLst>
        </pc:spChg>
        <pc:spChg chg="add del mod">
          <ac:chgData name="Eldert Grootenboer" userId="86a8f506-bb1c-4964-839a-78287daf85b1" providerId="ADAL" clId="{49524395-C183-40A6-9D3E-7A33E1CD806B}" dt="2022-10-05T21:16:15.316" v="1500" actId="21"/>
          <ac:spMkLst>
            <pc:docMk/>
            <pc:sldMk cId="1909553984" sldId="2076138356"/>
            <ac:spMk id="40" creationId="{E1220709-B10E-4388-9962-71FBE0B3F437}"/>
          </ac:spMkLst>
        </pc:spChg>
        <pc:spChg chg="add del mod">
          <ac:chgData name="Eldert Grootenboer" userId="86a8f506-bb1c-4964-839a-78287daf85b1" providerId="ADAL" clId="{49524395-C183-40A6-9D3E-7A33E1CD806B}" dt="2022-10-05T21:16:15.316" v="1500" actId="21"/>
          <ac:spMkLst>
            <pc:docMk/>
            <pc:sldMk cId="1909553984" sldId="2076138356"/>
            <ac:spMk id="41" creationId="{F7350A33-9AF2-47B4-8548-3290EBEF6C04}"/>
          </ac:spMkLst>
        </pc:spChg>
        <pc:spChg chg="add del mod">
          <ac:chgData name="Eldert Grootenboer" userId="86a8f506-bb1c-4964-839a-78287daf85b1" providerId="ADAL" clId="{49524395-C183-40A6-9D3E-7A33E1CD806B}" dt="2022-10-05T21:16:15.316" v="1500" actId="21"/>
          <ac:spMkLst>
            <pc:docMk/>
            <pc:sldMk cId="1909553984" sldId="2076138356"/>
            <ac:spMk id="42" creationId="{BEB94DF5-3DD9-46B6-B7D4-33133B2856DD}"/>
          </ac:spMkLst>
        </pc:spChg>
        <pc:spChg chg="add del mod">
          <ac:chgData name="Eldert Grootenboer" userId="86a8f506-bb1c-4964-839a-78287daf85b1" providerId="ADAL" clId="{49524395-C183-40A6-9D3E-7A33E1CD806B}" dt="2022-10-05T21:16:15.316" v="1500" actId="21"/>
          <ac:spMkLst>
            <pc:docMk/>
            <pc:sldMk cId="1909553984" sldId="2076138356"/>
            <ac:spMk id="43" creationId="{02210E4A-D4C2-483A-B316-2DACAE172B7A}"/>
          </ac:spMkLst>
        </pc:spChg>
        <pc:spChg chg="add del mod">
          <ac:chgData name="Eldert Grootenboer" userId="86a8f506-bb1c-4964-839a-78287daf85b1" providerId="ADAL" clId="{49524395-C183-40A6-9D3E-7A33E1CD806B}" dt="2022-10-05T21:16:15.316" v="1500" actId="21"/>
          <ac:spMkLst>
            <pc:docMk/>
            <pc:sldMk cId="1909553984" sldId="2076138356"/>
            <ac:spMk id="45" creationId="{80B31BA2-23B4-4E19-80ED-03AC636876EF}"/>
          </ac:spMkLst>
        </pc:spChg>
        <pc:spChg chg="add del mod">
          <ac:chgData name="Eldert Grootenboer" userId="86a8f506-bb1c-4964-839a-78287daf85b1" providerId="ADAL" clId="{49524395-C183-40A6-9D3E-7A33E1CD806B}" dt="2022-10-05T21:16:15.316" v="1500" actId="21"/>
          <ac:spMkLst>
            <pc:docMk/>
            <pc:sldMk cId="1909553984" sldId="2076138356"/>
            <ac:spMk id="47" creationId="{9F1B51BC-08A6-46DB-9851-F26BCDC8BE4D}"/>
          </ac:spMkLst>
        </pc:spChg>
        <pc:spChg chg="add del mod">
          <ac:chgData name="Eldert Grootenboer" userId="86a8f506-bb1c-4964-839a-78287daf85b1" providerId="ADAL" clId="{49524395-C183-40A6-9D3E-7A33E1CD806B}" dt="2022-10-05T21:16:15.316" v="1500" actId="21"/>
          <ac:spMkLst>
            <pc:docMk/>
            <pc:sldMk cId="1909553984" sldId="2076138356"/>
            <ac:spMk id="48" creationId="{36F3C17D-E15A-4EBA-9751-0BD7E9D907E1}"/>
          </ac:spMkLst>
        </pc:spChg>
        <pc:spChg chg="add del mod">
          <ac:chgData name="Eldert Grootenboer" userId="86a8f506-bb1c-4964-839a-78287daf85b1" providerId="ADAL" clId="{49524395-C183-40A6-9D3E-7A33E1CD806B}" dt="2022-10-05T21:16:15.316" v="1500" actId="21"/>
          <ac:spMkLst>
            <pc:docMk/>
            <pc:sldMk cId="1909553984" sldId="2076138356"/>
            <ac:spMk id="49" creationId="{A8A32DBD-8BFC-48AE-B9F2-7C2A90E20A38}"/>
          </ac:spMkLst>
        </pc:spChg>
        <pc:spChg chg="add del mod">
          <ac:chgData name="Eldert Grootenboer" userId="86a8f506-bb1c-4964-839a-78287daf85b1" providerId="ADAL" clId="{49524395-C183-40A6-9D3E-7A33E1CD806B}" dt="2022-10-05T21:16:15.316" v="1500" actId="21"/>
          <ac:spMkLst>
            <pc:docMk/>
            <pc:sldMk cId="1909553984" sldId="2076138356"/>
            <ac:spMk id="50" creationId="{D7BC6961-84F2-4B7D-8AAE-C50A9A2677AD}"/>
          </ac:spMkLst>
        </pc:spChg>
        <pc:spChg chg="add del mod">
          <ac:chgData name="Eldert Grootenboer" userId="86a8f506-bb1c-4964-839a-78287daf85b1" providerId="ADAL" clId="{49524395-C183-40A6-9D3E-7A33E1CD806B}" dt="2022-10-05T21:16:15.316" v="1500" actId="21"/>
          <ac:spMkLst>
            <pc:docMk/>
            <pc:sldMk cId="1909553984" sldId="2076138356"/>
            <ac:spMk id="51" creationId="{DD04735D-E920-4A7A-ADD7-5AD42048AC99}"/>
          </ac:spMkLst>
        </pc:spChg>
        <pc:spChg chg="add del mod">
          <ac:chgData name="Eldert Grootenboer" userId="86a8f506-bb1c-4964-839a-78287daf85b1" providerId="ADAL" clId="{49524395-C183-40A6-9D3E-7A33E1CD806B}" dt="2022-10-05T21:16:15.316" v="1500" actId="21"/>
          <ac:spMkLst>
            <pc:docMk/>
            <pc:sldMk cId="1909553984" sldId="2076138356"/>
            <ac:spMk id="52" creationId="{83BAFDD5-7053-449D-A521-5F7119A6C21B}"/>
          </ac:spMkLst>
        </pc:spChg>
        <pc:spChg chg="add del mod">
          <ac:chgData name="Eldert Grootenboer" userId="86a8f506-bb1c-4964-839a-78287daf85b1" providerId="ADAL" clId="{49524395-C183-40A6-9D3E-7A33E1CD806B}" dt="2022-10-05T21:16:15.316" v="1500" actId="21"/>
          <ac:spMkLst>
            <pc:docMk/>
            <pc:sldMk cId="1909553984" sldId="2076138356"/>
            <ac:spMk id="53" creationId="{F5CE8FA4-4A96-4DB5-BCC0-761225310F58}"/>
          </ac:spMkLst>
        </pc:spChg>
        <pc:spChg chg="add del mod">
          <ac:chgData name="Eldert Grootenboer" userId="86a8f506-bb1c-4964-839a-78287daf85b1" providerId="ADAL" clId="{49524395-C183-40A6-9D3E-7A33E1CD806B}" dt="2022-10-05T21:16:15.316" v="1500" actId="21"/>
          <ac:spMkLst>
            <pc:docMk/>
            <pc:sldMk cId="1909553984" sldId="2076138356"/>
            <ac:spMk id="54" creationId="{A9E97230-F1FC-4090-B017-F5DE25BC1E43}"/>
          </ac:spMkLst>
        </pc:spChg>
        <pc:spChg chg="add mod">
          <ac:chgData name="Eldert Grootenboer" userId="86a8f506-bb1c-4964-839a-78287daf85b1" providerId="ADAL" clId="{49524395-C183-40A6-9D3E-7A33E1CD806B}" dt="2022-10-05T21:16:14.701" v="1499" actId="1035"/>
          <ac:spMkLst>
            <pc:docMk/>
            <pc:sldMk cId="1909553984" sldId="2076138356"/>
            <ac:spMk id="55" creationId="{4D3FE5BE-AF9C-4872-BB2F-2AA0DCD9E162}"/>
          </ac:spMkLst>
        </pc:spChg>
        <pc:spChg chg="add mod">
          <ac:chgData name="Eldert Grootenboer" userId="86a8f506-bb1c-4964-839a-78287daf85b1" providerId="ADAL" clId="{49524395-C183-40A6-9D3E-7A33E1CD806B}" dt="2022-10-05T21:16:14.701" v="1499" actId="1035"/>
          <ac:spMkLst>
            <pc:docMk/>
            <pc:sldMk cId="1909553984" sldId="2076138356"/>
            <ac:spMk id="56" creationId="{F2450A4A-6416-48F8-BBF5-CE1C6E12EBB9}"/>
          </ac:spMkLst>
        </pc:spChg>
        <pc:spChg chg="add mod">
          <ac:chgData name="Eldert Grootenboer" userId="86a8f506-bb1c-4964-839a-78287daf85b1" providerId="ADAL" clId="{49524395-C183-40A6-9D3E-7A33E1CD806B}" dt="2022-10-05T21:16:14.701" v="1499" actId="1035"/>
          <ac:spMkLst>
            <pc:docMk/>
            <pc:sldMk cId="1909553984" sldId="2076138356"/>
            <ac:spMk id="57" creationId="{EFA355C5-4119-45C4-93CC-8D925B7609A9}"/>
          </ac:spMkLst>
        </pc:spChg>
        <pc:spChg chg="add mod">
          <ac:chgData name="Eldert Grootenboer" userId="86a8f506-bb1c-4964-839a-78287daf85b1" providerId="ADAL" clId="{49524395-C183-40A6-9D3E-7A33E1CD806B}" dt="2022-10-05T21:16:14.701" v="1499" actId="1035"/>
          <ac:spMkLst>
            <pc:docMk/>
            <pc:sldMk cId="1909553984" sldId="2076138356"/>
            <ac:spMk id="58" creationId="{C21D5D14-7A8E-4AA0-9480-FC1AA02EA89B}"/>
          </ac:spMkLst>
        </pc:spChg>
        <pc:spChg chg="add mod">
          <ac:chgData name="Eldert Grootenboer" userId="86a8f506-bb1c-4964-839a-78287daf85b1" providerId="ADAL" clId="{49524395-C183-40A6-9D3E-7A33E1CD806B}" dt="2022-10-05T21:16:14.701" v="1499" actId="1035"/>
          <ac:spMkLst>
            <pc:docMk/>
            <pc:sldMk cId="1909553984" sldId="2076138356"/>
            <ac:spMk id="59" creationId="{67C8BFFB-0F8E-4192-821E-82A84AC394CF}"/>
          </ac:spMkLst>
        </pc:spChg>
        <pc:spChg chg="add mod">
          <ac:chgData name="Eldert Grootenboer" userId="86a8f506-bb1c-4964-839a-78287daf85b1" providerId="ADAL" clId="{49524395-C183-40A6-9D3E-7A33E1CD806B}" dt="2022-10-05T21:16:14.701" v="1499" actId="1035"/>
          <ac:spMkLst>
            <pc:docMk/>
            <pc:sldMk cId="1909553984" sldId="2076138356"/>
            <ac:spMk id="60" creationId="{444DC21E-BB60-4F29-8EEB-AD15B2D8960A}"/>
          </ac:spMkLst>
        </pc:spChg>
        <pc:spChg chg="add mod">
          <ac:chgData name="Eldert Grootenboer" userId="86a8f506-bb1c-4964-839a-78287daf85b1" providerId="ADAL" clId="{49524395-C183-40A6-9D3E-7A33E1CD806B}" dt="2022-10-05T21:16:14.701" v="1499" actId="1035"/>
          <ac:spMkLst>
            <pc:docMk/>
            <pc:sldMk cId="1909553984" sldId="2076138356"/>
            <ac:spMk id="61" creationId="{9E320D7C-8437-461A-BE77-941D7F24BE67}"/>
          </ac:spMkLst>
        </pc:spChg>
        <pc:spChg chg="add mod">
          <ac:chgData name="Eldert Grootenboer" userId="86a8f506-bb1c-4964-839a-78287daf85b1" providerId="ADAL" clId="{49524395-C183-40A6-9D3E-7A33E1CD806B}" dt="2022-10-05T21:16:14.701" v="1499" actId="1035"/>
          <ac:spMkLst>
            <pc:docMk/>
            <pc:sldMk cId="1909553984" sldId="2076138356"/>
            <ac:spMk id="62" creationId="{E0A8C6C6-4293-4FCF-9BCA-25D563A31E02}"/>
          </ac:spMkLst>
        </pc:spChg>
        <pc:spChg chg="add mod">
          <ac:chgData name="Eldert Grootenboer" userId="86a8f506-bb1c-4964-839a-78287daf85b1" providerId="ADAL" clId="{49524395-C183-40A6-9D3E-7A33E1CD806B}" dt="2022-10-05T21:16:14.701" v="1499" actId="1035"/>
          <ac:spMkLst>
            <pc:docMk/>
            <pc:sldMk cId="1909553984" sldId="2076138356"/>
            <ac:spMk id="63" creationId="{7206EFE4-187B-41FB-8825-37C721502F28}"/>
          </ac:spMkLst>
        </pc:spChg>
        <pc:spChg chg="add mod">
          <ac:chgData name="Eldert Grootenboer" userId="86a8f506-bb1c-4964-839a-78287daf85b1" providerId="ADAL" clId="{49524395-C183-40A6-9D3E-7A33E1CD806B}" dt="2022-10-05T21:16:14.701" v="1499" actId="1035"/>
          <ac:spMkLst>
            <pc:docMk/>
            <pc:sldMk cId="1909553984" sldId="2076138356"/>
            <ac:spMk id="64" creationId="{065F9031-7221-44A4-A7F0-EF075C832ADE}"/>
          </ac:spMkLst>
        </pc:spChg>
        <pc:spChg chg="add mod">
          <ac:chgData name="Eldert Grootenboer" userId="86a8f506-bb1c-4964-839a-78287daf85b1" providerId="ADAL" clId="{49524395-C183-40A6-9D3E-7A33E1CD806B}" dt="2022-10-05T21:16:14.701" v="1499" actId="1035"/>
          <ac:spMkLst>
            <pc:docMk/>
            <pc:sldMk cId="1909553984" sldId="2076138356"/>
            <ac:spMk id="65" creationId="{819A0A3C-E8BD-449F-83E9-2B72013F5C7E}"/>
          </ac:spMkLst>
        </pc:spChg>
        <pc:spChg chg="add mod">
          <ac:chgData name="Eldert Grootenboer" userId="86a8f506-bb1c-4964-839a-78287daf85b1" providerId="ADAL" clId="{49524395-C183-40A6-9D3E-7A33E1CD806B}" dt="2022-10-05T21:16:14.701" v="1499" actId="1035"/>
          <ac:spMkLst>
            <pc:docMk/>
            <pc:sldMk cId="1909553984" sldId="2076138356"/>
            <ac:spMk id="66" creationId="{5C7E4515-EE58-4455-9531-B69216C8BB4D}"/>
          </ac:spMkLst>
        </pc:spChg>
        <pc:spChg chg="add mod">
          <ac:chgData name="Eldert Grootenboer" userId="86a8f506-bb1c-4964-839a-78287daf85b1" providerId="ADAL" clId="{49524395-C183-40A6-9D3E-7A33E1CD806B}" dt="2022-10-05T21:16:14.701" v="1499" actId="1035"/>
          <ac:spMkLst>
            <pc:docMk/>
            <pc:sldMk cId="1909553984" sldId="2076138356"/>
            <ac:spMk id="67" creationId="{8AA3BCEE-0488-429D-B616-69D4F5B0CAE1}"/>
          </ac:spMkLst>
        </pc:spChg>
        <pc:spChg chg="add mod">
          <ac:chgData name="Eldert Grootenboer" userId="86a8f506-bb1c-4964-839a-78287daf85b1" providerId="ADAL" clId="{49524395-C183-40A6-9D3E-7A33E1CD806B}" dt="2022-10-05T21:16:14.701" v="1499" actId="1035"/>
          <ac:spMkLst>
            <pc:docMk/>
            <pc:sldMk cId="1909553984" sldId="2076138356"/>
            <ac:spMk id="69" creationId="{548E8732-339B-415C-8CC7-8220BA519B4E}"/>
          </ac:spMkLst>
        </pc:spChg>
        <pc:spChg chg="add mod">
          <ac:chgData name="Eldert Grootenboer" userId="86a8f506-bb1c-4964-839a-78287daf85b1" providerId="ADAL" clId="{49524395-C183-40A6-9D3E-7A33E1CD806B}" dt="2022-10-05T21:16:14.701" v="1499" actId="1035"/>
          <ac:spMkLst>
            <pc:docMk/>
            <pc:sldMk cId="1909553984" sldId="2076138356"/>
            <ac:spMk id="70" creationId="{EC5F0C8C-8F39-4968-9648-45989E63CAF2}"/>
          </ac:spMkLst>
        </pc:spChg>
        <pc:spChg chg="add mod">
          <ac:chgData name="Eldert Grootenboer" userId="86a8f506-bb1c-4964-839a-78287daf85b1" providerId="ADAL" clId="{49524395-C183-40A6-9D3E-7A33E1CD806B}" dt="2022-10-05T21:16:14.701" v="1499" actId="1035"/>
          <ac:spMkLst>
            <pc:docMk/>
            <pc:sldMk cId="1909553984" sldId="2076138356"/>
            <ac:spMk id="71" creationId="{75079D48-8E04-4783-8D45-35C7C6A425E5}"/>
          </ac:spMkLst>
        </pc:spChg>
        <pc:spChg chg="add mod">
          <ac:chgData name="Eldert Grootenboer" userId="86a8f506-bb1c-4964-839a-78287daf85b1" providerId="ADAL" clId="{49524395-C183-40A6-9D3E-7A33E1CD806B}" dt="2022-10-05T21:16:14.701" v="1499" actId="1035"/>
          <ac:spMkLst>
            <pc:docMk/>
            <pc:sldMk cId="1909553984" sldId="2076138356"/>
            <ac:spMk id="72" creationId="{49BBB33D-E131-4C5D-A86F-FA2FE80F945B}"/>
          </ac:spMkLst>
        </pc:spChg>
        <pc:spChg chg="add mod">
          <ac:chgData name="Eldert Grootenboer" userId="86a8f506-bb1c-4964-839a-78287daf85b1" providerId="ADAL" clId="{49524395-C183-40A6-9D3E-7A33E1CD806B}" dt="2022-10-05T21:16:14.701" v="1499" actId="1035"/>
          <ac:spMkLst>
            <pc:docMk/>
            <pc:sldMk cId="1909553984" sldId="2076138356"/>
            <ac:spMk id="73" creationId="{D3C02A5F-03F2-4A37-9B0C-09A2C142AEA5}"/>
          </ac:spMkLst>
        </pc:spChg>
        <pc:spChg chg="mod">
          <ac:chgData name="Eldert Grootenboer" userId="86a8f506-bb1c-4964-839a-78287daf85b1" providerId="ADAL" clId="{49524395-C183-40A6-9D3E-7A33E1CD806B}" dt="2022-10-05T21:16:16.995" v="1501"/>
          <ac:spMkLst>
            <pc:docMk/>
            <pc:sldMk cId="1909553984" sldId="2076138356"/>
            <ac:spMk id="75" creationId="{24AE8B80-E13D-EEF6-D64F-DBCCEE4A9A97}"/>
          </ac:spMkLst>
        </pc:spChg>
        <pc:spChg chg="mod">
          <ac:chgData name="Eldert Grootenboer" userId="86a8f506-bb1c-4964-839a-78287daf85b1" providerId="ADAL" clId="{49524395-C183-40A6-9D3E-7A33E1CD806B}" dt="2022-10-05T21:16:16.995" v="1501"/>
          <ac:spMkLst>
            <pc:docMk/>
            <pc:sldMk cId="1909553984" sldId="2076138356"/>
            <ac:spMk id="76" creationId="{FDBB4F04-555C-E71E-6EC0-BAFBDF5B1BF1}"/>
          </ac:spMkLst>
        </pc:spChg>
        <pc:spChg chg="mod">
          <ac:chgData name="Eldert Grootenboer" userId="86a8f506-bb1c-4964-839a-78287daf85b1" providerId="ADAL" clId="{49524395-C183-40A6-9D3E-7A33E1CD806B}" dt="2022-10-05T21:16:16.995" v="1501"/>
          <ac:spMkLst>
            <pc:docMk/>
            <pc:sldMk cId="1909553984" sldId="2076138356"/>
            <ac:spMk id="77" creationId="{30775E8D-627C-23D1-714D-C0E601C9E875}"/>
          </ac:spMkLst>
        </pc:spChg>
        <pc:spChg chg="mod">
          <ac:chgData name="Eldert Grootenboer" userId="86a8f506-bb1c-4964-839a-78287daf85b1" providerId="ADAL" clId="{49524395-C183-40A6-9D3E-7A33E1CD806B}" dt="2022-10-05T21:16:16.995" v="1501"/>
          <ac:spMkLst>
            <pc:docMk/>
            <pc:sldMk cId="1909553984" sldId="2076138356"/>
            <ac:spMk id="79" creationId="{275B0E48-60DA-77F3-9D1B-76D376227C45}"/>
          </ac:spMkLst>
        </pc:spChg>
        <pc:spChg chg="mod">
          <ac:chgData name="Eldert Grootenboer" userId="86a8f506-bb1c-4964-839a-78287daf85b1" providerId="ADAL" clId="{49524395-C183-40A6-9D3E-7A33E1CD806B}" dt="2022-10-05T21:16:16.995" v="1501"/>
          <ac:spMkLst>
            <pc:docMk/>
            <pc:sldMk cId="1909553984" sldId="2076138356"/>
            <ac:spMk id="80" creationId="{7A3B8F56-8C4F-0105-E6F2-58941C619064}"/>
          </ac:spMkLst>
        </pc:spChg>
        <pc:spChg chg="mod">
          <ac:chgData name="Eldert Grootenboer" userId="86a8f506-bb1c-4964-839a-78287daf85b1" providerId="ADAL" clId="{49524395-C183-40A6-9D3E-7A33E1CD806B}" dt="2022-10-05T21:16:16.995" v="1501"/>
          <ac:spMkLst>
            <pc:docMk/>
            <pc:sldMk cId="1909553984" sldId="2076138356"/>
            <ac:spMk id="81" creationId="{173DB205-46A5-F5BD-7E68-14C9B6C0AD2B}"/>
          </ac:spMkLst>
        </pc:spChg>
        <pc:spChg chg="mod">
          <ac:chgData name="Eldert Grootenboer" userId="86a8f506-bb1c-4964-839a-78287daf85b1" providerId="ADAL" clId="{49524395-C183-40A6-9D3E-7A33E1CD806B}" dt="2022-10-05T21:16:16.995" v="1501"/>
          <ac:spMkLst>
            <pc:docMk/>
            <pc:sldMk cId="1909553984" sldId="2076138356"/>
            <ac:spMk id="82" creationId="{29AC5B0F-ADCD-959C-A88F-DB61F9762E09}"/>
          </ac:spMkLst>
        </pc:spChg>
        <pc:spChg chg="mod">
          <ac:chgData name="Eldert Grootenboer" userId="86a8f506-bb1c-4964-839a-78287daf85b1" providerId="ADAL" clId="{49524395-C183-40A6-9D3E-7A33E1CD806B}" dt="2022-10-05T21:16:16.995" v="1501"/>
          <ac:spMkLst>
            <pc:docMk/>
            <pc:sldMk cId="1909553984" sldId="2076138356"/>
            <ac:spMk id="83" creationId="{316FFEAD-925F-B51F-1EAC-DF6A89AB4B35}"/>
          </ac:spMkLst>
        </pc:spChg>
        <pc:spChg chg="mod">
          <ac:chgData name="Eldert Grootenboer" userId="86a8f506-bb1c-4964-839a-78287daf85b1" providerId="ADAL" clId="{49524395-C183-40A6-9D3E-7A33E1CD806B}" dt="2022-10-05T21:16:16.995" v="1501"/>
          <ac:spMkLst>
            <pc:docMk/>
            <pc:sldMk cId="1909553984" sldId="2076138356"/>
            <ac:spMk id="85" creationId="{E92561B1-F6B5-F341-EDF4-63EE9F977205}"/>
          </ac:spMkLst>
        </pc:spChg>
        <pc:spChg chg="mod">
          <ac:chgData name="Eldert Grootenboer" userId="86a8f506-bb1c-4964-839a-78287daf85b1" providerId="ADAL" clId="{49524395-C183-40A6-9D3E-7A33E1CD806B}" dt="2022-10-05T21:16:16.995" v="1501"/>
          <ac:spMkLst>
            <pc:docMk/>
            <pc:sldMk cId="1909553984" sldId="2076138356"/>
            <ac:spMk id="86" creationId="{D4AB3F05-04BD-C021-42B7-4DAF588A7142}"/>
          </ac:spMkLst>
        </pc:spChg>
        <pc:spChg chg="mod">
          <ac:chgData name="Eldert Grootenboer" userId="86a8f506-bb1c-4964-839a-78287daf85b1" providerId="ADAL" clId="{49524395-C183-40A6-9D3E-7A33E1CD806B}" dt="2022-10-05T21:16:16.995" v="1501"/>
          <ac:spMkLst>
            <pc:docMk/>
            <pc:sldMk cId="1909553984" sldId="2076138356"/>
            <ac:spMk id="87" creationId="{D3844B80-B7FF-CCB4-8462-C5B10C59802A}"/>
          </ac:spMkLst>
        </pc:spChg>
        <pc:spChg chg="mod">
          <ac:chgData name="Eldert Grootenboer" userId="86a8f506-bb1c-4964-839a-78287daf85b1" providerId="ADAL" clId="{49524395-C183-40A6-9D3E-7A33E1CD806B}" dt="2022-10-05T21:16:16.995" v="1501"/>
          <ac:spMkLst>
            <pc:docMk/>
            <pc:sldMk cId="1909553984" sldId="2076138356"/>
            <ac:spMk id="88" creationId="{B5216580-F50E-4FF0-0C2C-3AF3980BC026}"/>
          </ac:spMkLst>
        </pc:spChg>
        <pc:spChg chg="mod">
          <ac:chgData name="Eldert Grootenboer" userId="86a8f506-bb1c-4964-839a-78287daf85b1" providerId="ADAL" clId="{49524395-C183-40A6-9D3E-7A33E1CD806B}" dt="2022-10-05T21:16:16.995" v="1501"/>
          <ac:spMkLst>
            <pc:docMk/>
            <pc:sldMk cId="1909553984" sldId="2076138356"/>
            <ac:spMk id="89" creationId="{9C396AB0-B414-9A90-E973-B8092BD829A7}"/>
          </ac:spMkLst>
        </pc:spChg>
        <pc:spChg chg="mod">
          <ac:chgData name="Eldert Grootenboer" userId="86a8f506-bb1c-4964-839a-78287daf85b1" providerId="ADAL" clId="{49524395-C183-40A6-9D3E-7A33E1CD806B}" dt="2022-10-05T21:16:16.995" v="1501"/>
          <ac:spMkLst>
            <pc:docMk/>
            <pc:sldMk cId="1909553984" sldId="2076138356"/>
            <ac:spMk id="90" creationId="{BDC3B990-DFFE-7A4D-E8B6-F9396F1361E8}"/>
          </ac:spMkLst>
        </pc:spChg>
        <pc:spChg chg="mod">
          <ac:chgData name="Eldert Grootenboer" userId="86a8f506-bb1c-4964-839a-78287daf85b1" providerId="ADAL" clId="{49524395-C183-40A6-9D3E-7A33E1CD806B}" dt="2022-10-05T21:16:16.995" v="1501"/>
          <ac:spMkLst>
            <pc:docMk/>
            <pc:sldMk cId="1909553984" sldId="2076138356"/>
            <ac:spMk id="91" creationId="{FFC1BAF4-CDD5-F9B9-F5FC-C93206069E06}"/>
          </ac:spMkLst>
        </pc:spChg>
        <pc:spChg chg="add del mod">
          <ac:chgData name="Eldert Grootenboer" userId="86a8f506-bb1c-4964-839a-78287daf85b1" providerId="ADAL" clId="{49524395-C183-40A6-9D3E-7A33E1CD806B}" dt="2022-10-05T21:16:21.437" v="1502"/>
          <ac:spMkLst>
            <pc:docMk/>
            <pc:sldMk cId="1909553984" sldId="2076138356"/>
            <ac:spMk id="92" creationId="{089818F6-5EAD-B9BB-965C-8DCB047796E7}"/>
          </ac:spMkLst>
        </pc:spChg>
        <pc:spChg chg="add del mod">
          <ac:chgData name="Eldert Grootenboer" userId="86a8f506-bb1c-4964-839a-78287daf85b1" providerId="ADAL" clId="{49524395-C183-40A6-9D3E-7A33E1CD806B}" dt="2022-10-05T21:16:21.437" v="1502"/>
          <ac:spMkLst>
            <pc:docMk/>
            <pc:sldMk cId="1909553984" sldId="2076138356"/>
            <ac:spMk id="93" creationId="{476C29C1-76ED-8E7D-84D1-779AEF151CC0}"/>
          </ac:spMkLst>
        </pc:spChg>
        <pc:spChg chg="add del mod">
          <ac:chgData name="Eldert Grootenboer" userId="86a8f506-bb1c-4964-839a-78287daf85b1" providerId="ADAL" clId="{49524395-C183-40A6-9D3E-7A33E1CD806B}" dt="2022-10-05T21:16:21.437" v="1502"/>
          <ac:spMkLst>
            <pc:docMk/>
            <pc:sldMk cId="1909553984" sldId="2076138356"/>
            <ac:spMk id="94" creationId="{0E575C32-C7EC-D546-00F8-178BFC7B5F87}"/>
          </ac:spMkLst>
        </pc:spChg>
        <pc:spChg chg="mod">
          <ac:chgData name="Eldert Grootenboer" userId="86a8f506-bb1c-4964-839a-78287daf85b1" providerId="ADAL" clId="{49524395-C183-40A6-9D3E-7A33E1CD806B}" dt="2022-10-05T21:16:16.995" v="1501"/>
          <ac:spMkLst>
            <pc:docMk/>
            <pc:sldMk cId="1909553984" sldId="2076138356"/>
            <ac:spMk id="96" creationId="{39117879-0DC5-4236-FDA1-0BD87A4A5BD6}"/>
          </ac:spMkLst>
        </pc:spChg>
        <pc:spChg chg="mod">
          <ac:chgData name="Eldert Grootenboer" userId="86a8f506-bb1c-4964-839a-78287daf85b1" providerId="ADAL" clId="{49524395-C183-40A6-9D3E-7A33E1CD806B}" dt="2022-10-05T21:16:16.995" v="1501"/>
          <ac:spMkLst>
            <pc:docMk/>
            <pc:sldMk cId="1909553984" sldId="2076138356"/>
            <ac:spMk id="97" creationId="{DDE3B382-CA17-1748-0A9C-880B64845FB2}"/>
          </ac:spMkLst>
        </pc:spChg>
        <pc:spChg chg="mod">
          <ac:chgData name="Eldert Grootenboer" userId="86a8f506-bb1c-4964-839a-78287daf85b1" providerId="ADAL" clId="{49524395-C183-40A6-9D3E-7A33E1CD806B}" dt="2022-10-05T21:16:16.995" v="1501"/>
          <ac:spMkLst>
            <pc:docMk/>
            <pc:sldMk cId="1909553984" sldId="2076138356"/>
            <ac:spMk id="98" creationId="{87C66B0B-2915-3DFA-44AE-F2D2544ADDF0}"/>
          </ac:spMkLst>
        </pc:spChg>
        <pc:spChg chg="add del mod">
          <ac:chgData name="Eldert Grootenboer" userId="86a8f506-bb1c-4964-839a-78287daf85b1" providerId="ADAL" clId="{49524395-C183-40A6-9D3E-7A33E1CD806B}" dt="2022-10-05T21:16:21.437" v="1502"/>
          <ac:spMkLst>
            <pc:docMk/>
            <pc:sldMk cId="1909553984" sldId="2076138356"/>
            <ac:spMk id="99" creationId="{AC4B13BA-BD06-5581-7973-74085596DF74}"/>
          </ac:spMkLst>
        </pc:spChg>
        <pc:spChg chg="add del mod">
          <ac:chgData name="Eldert Grootenboer" userId="86a8f506-bb1c-4964-839a-78287daf85b1" providerId="ADAL" clId="{49524395-C183-40A6-9D3E-7A33E1CD806B}" dt="2022-10-05T21:16:21.437" v="1502"/>
          <ac:spMkLst>
            <pc:docMk/>
            <pc:sldMk cId="1909553984" sldId="2076138356"/>
            <ac:spMk id="100" creationId="{8B5B0400-A635-055F-9DFA-F45166F5C166}"/>
          </ac:spMkLst>
        </pc:spChg>
        <pc:spChg chg="add del mod">
          <ac:chgData name="Eldert Grootenboer" userId="86a8f506-bb1c-4964-839a-78287daf85b1" providerId="ADAL" clId="{49524395-C183-40A6-9D3E-7A33E1CD806B}" dt="2022-10-05T21:16:21.437" v="1502"/>
          <ac:spMkLst>
            <pc:docMk/>
            <pc:sldMk cId="1909553984" sldId="2076138356"/>
            <ac:spMk id="101" creationId="{D9B02253-63B9-2CDF-773F-D016A1E50642}"/>
          </ac:spMkLst>
        </pc:spChg>
        <pc:spChg chg="add del mod">
          <ac:chgData name="Eldert Grootenboer" userId="86a8f506-bb1c-4964-839a-78287daf85b1" providerId="ADAL" clId="{49524395-C183-40A6-9D3E-7A33E1CD806B}" dt="2022-10-05T21:16:21.437" v="1502"/>
          <ac:spMkLst>
            <pc:docMk/>
            <pc:sldMk cId="1909553984" sldId="2076138356"/>
            <ac:spMk id="102" creationId="{AD7301FA-CFBF-1422-897F-BD3628780FFB}"/>
          </ac:spMkLst>
        </pc:spChg>
        <pc:spChg chg="add del mod">
          <ac:chgData name="Eldert Grootenboer" userId="86a8f506-bb1c-4964-839a-78287daf85b1" providerId="ADAL" clId="{49524395-C183-40A6-9D3E-7A33E1CD806B}" dt="2022-10-05T21:16:21.437" v="1502"/>
          <ac:spMkLst>
            <pc:docMk/>
            <pc:sldMk cId="1909553984" sldId="2076138356"/>
            <ac:spMk id="112" creationId="{B01A3919-4AE0-E83C-70AC-FB21E1D1009E}"/>
          </ac:spMkLst>
        </pc:spChg>
        <pc:spChg chg="add del mod">
          <ac:chgData name="Eldert Grootenboer" userId="86a8f506-bb1c-4964-839a-78287daf85b1" providerId="ADAL" clId="{49524395-C183-40A6-9D3E-7A33E1CD806B}" dt="2022-10-05T21:16:21.437" v="1502"/>
          <ac:spMkLst>
            <pc:docMk/>
            <pc:sldMk cId="1909553984" sldId="2076138356"/>
            <ac:spMk id="114" creationId="{BA889420-854D-4E40-24A1-9B96A6C74485}"/>
          </ac:spMkLst>
        </pc:spChg>
        <pc:spChg chg="add del mod">
          <ac:chgData name="Eldert Grootenboer" userId="86a8f506-bb1c-4964-839a-78287daf85b1" providerId="ADAL" clId="{49524395-C183-40A6-9D3E-7A33E1CD806B}" dt="2022-10-05T21:16:21.437" v="1502"/>
          <ac:spMkLst>
            <pc:docMk/>
            <pc:sldMk cId="1909553984" sldId="2076138356"/>
            <ac:spMk id="115" creationId="{19DECD58-5FFC-368E-6C9F-50B1C3BE594B}"/>
          </ac:spMkLst>
        </pc:spChg>
        <pc:spChg chg="add del mod">
          <ac:chgData name="Eldert Grootenboer" userId="86a8f506-bb1c-4964-839a-78287daf85b1" providerId="ADAL" clId="{49524395-C183-40A6-9D3E-7A33E1CD806B}" dt="2022-10-05T21:16:21.437" v="1502"/>
          <ac:spMkLst>
            <pc:docMk/>
            <pc:sldMk cId="1909553984" sldId="2076138356"/>
            <ac:spMk id="116" creationId="{B44C48F2-1F21-8F39-26EF-FB7C240C7F01}"/>
          </ac:spMkLst>
        </pc:spChg>
        <pc:spChg chg="add del mod">
          <ac:chgData name="Eldert Grootenboer" userId="86a8f506-bb1c-4964-839a-78287daf85b1" providerId="ADAL" clId="{49524395-C183-40A6-9D3E-7A33E1CD806B}" dt="2022-10-05T21:16:21.437" v="1502"/>
          <ac:spMkLst>
            <pc:docMk/>
            <pc:sldMk cId="1909553984" sldId="2076138356"/>
            <ac:spMk id="117" creationId="{7A787C19-7DD4-CC48-156D-A664EC612A84}"/>
          </ac:spMkLst>
        </pc:spChg>
        <pc:spChg chg="add del mod">
          <ac:chgData name="Eldert Grootenboer" userId="86a8f506-bb1c-4964-839a-78287daf85b1" providerId="ADAL" clId="{49524395-C183-40A6-9D3E-7A33E1CD806B}" dt="2022-10-05T21:16:21.437" v="1502"/>
          <ac:spMkLst>
            <pc:docMk/>
            <pc:sldMk cId="1909553984" sldId="2076138356"/>
            <ac:spMk id="119" creationId="{5A634E14-0B9C-FCC8-2D91-CC548AB64CDA}"/>
          </ac:spMkLst>
        </pc:spChg>
        <pc:spChg chg="add del mod">
          <ac:chgData name="Eldert Grootenboer" userId="86a8f506-bb1c-4964-839a-78287daf85b1" providerId="ADAL" clId="{49524395-C183-40A6-9D3E-7A33E1CD806B}" dt="2022-10-05T21:16:21.437" v="1502"/>
          <ac:spMkLst>
            <pc:docMk/>
            <pc:sldMk cId="1909553984" sldId="2076138356"/>
            <ac:spMk id="121" creationId="{93A0153C-AE8D-0652-C4AA-1C66951659CF}"/>
          </ac:spMkLst>
        </pc:spChg>
        <pc:spChg chg="add del mod">
          <ac:chgData name="Eldert Grootenboer" userId="86a8f506-bb1c-4964-839a-78287daf85b1" providerId="ADAL" clId="{49524395-C183-40A6-9D3E-7A33E1CD806B}" dt="2022-10-05T21:16:21.437" v="1502"/>
          <ac:spMkLst>
            <pc:docMk/>
            <pc:sldMk cId="1909553984" sldId="2076138356"/>
            <ac:spMk id="122" creationId="{3726FA96-621E-0801-59D3-28CB603CD720}"/>
          </ac:spMkLst>
        </pc:spChg>
        <pc:spChg chg="add del mod">
          <ac:chgData name="Eldert Grootenboer" userId="86a8f506-bb1c-4964-839a-78287daf85b1" providerId="ADAL" clId="{49524395-C183-40A6-9D3E-7A33E1CD806B}" dt="2022-10-05T21:16:21.437" v="1502"/>
          <ac:spMkLst>
            <pc:docMk/>
            <pc:sldMk cId="1909553984" sldId="2076138356"/>
            <ac:spMk id="123" creationId="{F722041D-A529-82E3-7055-6B5F07A1D13A}"/>
          </ac:spMkLst>
        </pc:spChg>
        <pc:spChg chg="add del mod">
          <ac:chgData name="Eldert Grootenboer" userId="86a8f506-bb1c-4964-839a-78287daf85b1" providerId="ADAL" clId="{49524395-C183-40A6-9D3E-7A33E1CD806B}" dt="2022-10-05T21:16:21.437" v="1502"/>
          <ac:spMkLst>
            <pc:docMk/>
            <pc:sldMk cId="1909553984" sldId="2076138356"/>
            <ac:spMk id="124" creationId="{A9663A29-5CED-B547-3202-1D03E4B137C1}"/>
          </ac:spMkLst>
        </pc:spChg>
        <pc:spChg chg="add del mod">
          <ac:chgData name="Eldert Grootenboer" userId="86a8f506-bb1c-4964-839a-78287daf85b1" providerId="ADAL" clId="{49524395-C183-40A6-9D3E-7A33E1CD806B}" dt="2022-10-05T21:16:21.437" v="1502"/>
          <ac:spMkLst>
            <pc:docMk/>
            <pc:sldMk cId="1909553984" sldId="2076138356"/>
            <ac:spMk id="125" creationId="{D53B4DF5-0FF6-D7B3-4F12-066C93339071}"/>
          </ac:spMkLst>
        </pc:spChg>
        <pc:spChg chg="add del mod">
          <ac:chgData name="Eldert Grootenboer" userId="86a8f506-bb1c-4964-839a-78287daf85b1" providerId="ADAL" clId="{49524395-C183-40A6-9D3E-7A33E1CD806B}" dt="2022-10-05T21:16:21.437" v="1502"/>
          <ac:spMkLst>
            <pc:docMk/>
            <pc:sldMk cId="1909553984" sldId="2076138356"/>
            <ac:spMk id="126" creationId="{ACE0B287-8B74-7A92-2D39-CC04E4192984}"/>
          </ac:spMkLst>
        </pc:spChg>
        <pc:spChg chg="add del mod">
          <ac:chgData name="Eldert Grootenboer" userId="86a8f506-bb1c-4964-839a-78287daf85b1" providerId="ADAL" clId="{49524395-C183-40A6-9D3E-7A33E1CD806B}" dt="2022-10-05T21:16:21.437" v="1502"/>
          <ac:spMkLst>
            <pc:docMk/>
            <pc:sldMk cId="1909553984" sldId="2076138356"/>
            <ac:spMk id="127" creationId="{29351F24-EB0F-5B63-CEB2-200BB30E952E}"/>
          </ac:spMkLst>
        </pc:spChg>
        <pc:spChg chg="add del mod">
          <ac:chgData name="Eldert Grootenboer" userId="86a8f506-bb1c-4964-839a-78287daf85b1" providerId="ADAL" clId="{49524395-C183-40A6-9D3E-7A33E1CD806B}" dt="2022-10-05T21:16:21.437" v="1502"/>
          <ac:spMkLst>
            <pc:docMk/>
            <pc:sldMk cId="1909553984" sldId="2076138356"/>
            <ac:spMk id="128" creationId="{9AF6DDAE-D725-55A7-69C6-BC4E4B22BC36}"/>
          </ac:spMkLst>
        </pc:spChg>
        <pc:spChg chg="mod">
          <ac:chgData name="Eldert Grootenboer" userId="86a8f506-bb1c-4964-839a-78287daf85b1" providerId="ADAL" clId="{49524395-C183-40A6-9D3E-7A33E1CD806B}" dt="2022-10-05T21:16:22.927" v="1503"/>
          <ac:spMkLst>
            <pc:docMk/>
            <pc:sldMk cId="1909553984" sldId="2076138356"/>
            <ac:spMk id="130" creationId="{4BE2EF68-45FE-E59B-A915-1189BC1BB7C0}"/>
          </ac:spMkLst>
        </pc:spChg>
        <pc:spChg chg="mod">
          <ac:chgData name="Eldert Grootenboer" userId="86a8f506-bb1c-4964-839a-78287daf85b1" providerId="ADAL" clId="{49524395-C183-40A6-9D3E-7A33E1CD806B}" dt="2022-10-05T21:16:22.927" v="1503"/>
          <ac:spMkLst>
            <pc:docMk/>
            <pc:sldMk cId="1909553984" sldId="2076138356"/>
            <ac:spMk id="131" creationId="{C325308D-E72A-CB33-0F3A-B9B278B286DF}"/>
          </ac:spMkLst>
        </pc:spChg>
        <pc:spChg chg="mod">
          <ac:chgData name="Eldert Grootenboer" userId="86a8f506-bb1c-4964-839a-78287daf85b1" providerId="ADAL" clId="{49524395-C183-40A6-9D3E-7A33E1CD806B}" dt="2022-10-05T21:16:22.927" v="1503"/>
          <ac:spMkLst>
            <pc:docMk/>
            <pc:sldMk cId="1909553984" sldId="2076138356"/>
            <ac:spMk id="132" creationId="{FDCD8BD9-A494-04E2-AAA1-B1BDB982513F}"/>
          </ac:spMkLst>
        </pc:spChg>
        <pc:spChg chg="mod">
          <ac:chgData name="Eldert Grootenboer" userId="86a8f506-bb1c-4964-839a-78287daf85b1" providerId="ADAL" clId="{49524395-C183-40A6-9D3E-7A33E1CD806B}" dt="2022-10-05T21:16:22.927" v="1503"/>
          <ac:spMkLst>
            <pc:docMk/>
            <pc:sldMk cId="1909553984" sldId="2076138356"/>
            <ac:spMk id="134" creationId="{2902F4C3-3763-4EF5-5351-FEDD6AD4EC62}"/>
          </ac:spMkLst>
        </pc:spChg>
        <pc:spChg chg="mod">
          <ac:chgData name="Eldert Grootenboer" userId="86a8f506-bb1c-4964-839a-78287daf85b1" providerId="ADAL" clId="{49524395-C183-40A6-9D3E-7A33E1CD806B}" dt="2022-10-05T21:16:22.927" v="1503"/>
          <ac:spMkLst>
            <pc:docMk/>
            <pc:sldMk cId="1909553984" sldId="2076138356"/>
            <ac:spMk id="135" creationId="{26891381-1B86-4F2F-78A6-E703F2C12256}"/>
          </ac:spMkLst>
        </pc:spChg>
        <pc:spChg chg="mod">
          <ac:chgData name="Eldert Grootenboer" userId="86a8f506-bb1c-4964-839a-78287daf85b1" providerId="ADAL" clId="{49524395-C183-40A6-9D3E-7A33E1CD806B}" dt="2022-10-05T21:16:22.927" v="1503"/>
          <ac:spMkLst>
            <pc:docMk/>
            <pc:sldMk cId="1909553984" sldId="2076138356"/>
            <ac:spMk id="136" creationId="{DA60572E-CFF6-E9EC-0AA1-6EB728F9D00D}"/>
          </ac:spMkLst>
        </pc:spChg>
        <pc:spChg chg="mod">
          <ac:chgData name="Eldert Grootenboer" userId="86a8f506-bb1c-4964-839a-78287daf85b1" providerId="ADAL" clId="{49524395-C183-40A6-9D3E-7A33E1CD806B}" dt="2022-10-05T21:16:22.927" v="1503"/>
          <ac:spMkLst>
            <pc:docMk/>
            <pc:sldMk cId="1909553984" sldId="2076138356"/>
            <ac:spMk id="137" creationId="{94025804-082B-165B-2A3C-57780E0D7BC7}"/>
          </ac:spMkLst>
        </pc:spChg>
        <pc:spChg chg="mod">
          <ac:chgData name="Eldert Grootenboer" userId="86a8f506-bb1c-4964-839a-78287daf85b1" providerId="ADAL" clId="{49524395-C183-40A6-9D3E-7A33E1CD806B}" dt="2022-10-05T21:16:22.927" v="1503"/>
          <ac:spMkLst>
            <pc:docMk/>
            <pc:sldMk cId="1909553984" sldId="2076138356"/>
            <ac:spMk id="138" creationId="{6098D67A-04C2-1BED-DA87-21B41CDF34F2}"/>
          </ac:spMkLst>
        </pc:spChg>
        <pc:spChg chg="mod">
          <ac:chgData name="Eldert Grootenboer" userId="86a8f506-bb1c-4964-839a-78287daf85b1" providerId="ADAL" clId="{49524395-C183-40A6-9D3E-7A33E1CD806B}" dt="2022-10-05T21:16:22.927" v="1503"/>
          <ac:spMkLst>
            <pc:docMk/>
            <pc:sldMk cId="1909553984" sldId="2076138356"/>
            <ac:spMk id="140" creationId="{BD110D02-7F0E-D05F-5746-34565D3C402D}"/>
          </ac:spMkLst>
        </pc:spChg>
        <pc:spChg chg="mod">
          <ac:chgData name="Eldert Grootenboer" userId="86a8f506-bb1c-4964-839a-78287daf85b1" providerId="ADAL" clId="{49524395-C183-40A6-9D3E-7A33E1CD806B}" dt="2022-10-05T21:16:22.927" v="1503"/>
          <ac:spMkLst>
            <pc:docMk/>
            <pc:sldMk cId="1909553984" sldId="2076138356"/>
            <ac:spMk id="141" creationId="{6BADA812-B2ED-4456-D1E7-11A337D8C980}"/>
          </ac:spMkLst>
        </pc:spChg>
        <pc:spChg chg="mod">
          <ac:chgData name="Eldert Grootenboer" userId="86a8f506-bb1c-4964-839a-78287daf85b1" providerId="ADAL" clId="{49524395-C183-40A6-9D3E-7A33E1CD806B}" dt="2022-10-05T21:16:22.927" v="1503"/>
          <ac:spMkLst>
            <pc:docMk/>
            <pc:sldMk cId="1909553984" sldId="2076138356"/>
            <ac:spMk id="142" creationId="{1C58FFA8-DC9A-BA4A-8D77-B013A40A64C4}"/>
          </ac:spMkLst>
        </pc:spChg>
        <pc:spChg chg="mod">
          <ac:chgData name="Eldert Grootenboer" userId="86a8f506-bb1c-4964-839a-78287daf85b1" providerId="ADAL" clId="{49524395-C183-40A6-9D3E-7A33E1CD806B}" dt="2022-10-05T21:16:22.927" v="1503"/>
          <ac:spMkLst>
            <pc:docMk/>
            <pc:sldMk cId="1909553984" sldId="2076138356"/>
            <ac:spMk id="143" creationId="{ED623BD1-F35D-A04E-5727-D4107C6BCF68}"/>
          </ac:spMkLst>
        </pc:spChg>
        <pc:spChg chg="mod">
          <ac:chgData name="Eldert Grootenboer" userId="86a8f506-bb1c-4964-839a-78287daf85b1" providerId="ADAL" clId="{49524395-C183-40A6-9D3E-7A33E1CD806B}" dt="2022-10-05T21:16:22.927" v="1503"/>
          <ac:spMkLst>
            <pc:docMk/>
            <pc:sldMk cId="1909553984" sldId="2076138356"/>
            <ac:spMk id="144" creationId="{98BA19AC-71FB-1AF2-8949-56D9D314C5C4}"/>
          </ac:spMkLst>
        </pc:spChg>
        <pc:spChg chg="mod">
          <ac:chgData name="Eldert Grootenboer" userId="86a8f506-bb1c-4964-839a-78287daf85b1" providerId="ADAL" clId="{49524395-C183-40A6-9D3E-7A33E1CD806B}" dt="2022-10-05T21:16:22.927" v="1503"/>
          <ac:spMkLst>
            <pc:docMk/>
            <pc:sldMk cId="1909553984" sldId="2076138356"/>
            <ac:spMk id="145" creationId="{8A34A229-B13B-7506-08C1-1A59F10A9ABE}"/>
          </ac:spMkLst>
        </pc:spChg>
        <pc:spChg chg="mod">
          <ac:chgData name="Eldert Grootenboer" userId="86a8f506-bb1c-4964-839a-78287daf85b1" providerId="ADAL" clId="{49524395-C183-40A6-9D3E-7A33E1CD806B}" dt="2022-10-05T21:16:22.927" v="1503"/>
          <ac:spMkLst>
            <pc:docMk/>
            <pc:sldMk cId="1909553984" sldId="2076138356"/>
            <ac:spMk id="146" creationId="{4B2B6018-5DF8-DF36-0E83-435E8E1E5E20}"/>
          </ac:spMkLst>
        </pc:spChg>
        <pc:spChg chg="add del mod">
          <ac:chgData name="Eldert Grootenboer" userId="86a8f506-bb1c-4964-839a-78287daf85b1" providerId="ADAL" clId="{49524395-C183-40A6-9D3E-7A33E1CD806B}" dt="2022-10-05T21:16:24.536" v="1504"/>
          <ac:spMkLst>
            <pc:docMk/>
            <pc:sldMk cId="1909553984" sldId="2076138356"/>
            <ac:spMk id="147" creationId="{58292322-8CED-091B-877D-2033DB9F699A}"/>
          </ac:spMkLst>
        </pc:spChg>
        <pc:spChg chg="add del mod">
          <ac:chgData name="Eldert Grootenboer" userId="86a8f506-bb1c-4964-839a-78287daf85b1" providerId="ADAL" clId="{49524395-C183-40A6-9D3E-7A33E1CD806B}" dt="2022-10-05T21:16:24.536" v="1504"/>
          <ac:spMkLst>
            <pc:docMk/>
            <pc:sldMk cId="1909553984" sldId="2076138356"/>
            <ac:spMk id="148" creationId="{8EBA23E7-A07B-273F-61EE-8C94E4F0C442}"/>
          </ac:spMkLst>
        </pc:spChg>
        <pc:spChg chg="add del mod">
          <ac:chgData name="Eldert Grootenboer" userId="86a8f506-bb1c-4964-839a-78287daf85b1" providerId="ADAL" clId="{49524395-C183-40A6-9D3E-7A33E1CD806B}" dt="2022-10-05T21:16:24.536" v="1504"/>
          <ac:spMkLst>
            <pc:docMk/>
            <pc:sldMk cId="1909553984" sldId="2076138356"/>
            <ac:spMk id="149" creationId="{58317EA6-3866-9DE3-6E7B-C0F4212D27B4}"/>
          </ac:spMkLst>
        </pc:spChg>
        <pc:spChg chg="mod">
          <ac:chgData name="Eldert Grootenboer" userId="86a8f506-bb1c-4964-839a-78287daf85b1" providerId="ADAL" clId="{49524395-C183-40A6-9D3E-7A33E1CD806B}" dt="2022-10-05T21:16:22.927" v="1503"/>
          <ac:spMkLst>
            <pc:docMk/>
            <pc:sldMk cId="1909553984" sldId="2076138356"/>
            <ac:spMk id="151" creationId="{5ADADF8D-AAB2-BFA0-5517-EA76CF3D7C6D}"/>
          </ac:spMkLst>
        </pc:spChg>
        <pc:spChg chg="mod">
          <ac:chgData name="Eldert Grootenboer" userId="86a8f506-bb1c-4964-839a-78287daf85b1" providerId="ADAL" clId="{49524395-C183-40A6-9D3E-7A33E1CD806B}" dt="2022-10-05T21:16:22.927" v="1503"/>
          <ac:spMkLst>
            <pc:docMk/>
            <pc:sldMk cId="1909553984" sldId="2076138356"/>
            <ac:spMk id="152" creationId="{5F5013EB-9AEA-2FDF-5025-2EBC7AFC26AF}"/>
          </ac:spMkLst>
        </pc:spChg>
        <pc:spChg chg="mod">
          <ac:chgData name="Eldert Grootenboer" userId="86a8f506-bb1c-4964-839a-78287daf85b1" providerId="ADAL" clId="{49524395-C183-40A6-9D3E-7A33E1CD806B}" dt="2022-10-05T21:16:22.927" v="1503"/>
          <ac:spMkLst>
            <pc:docMk/>
            <pc:sldMk cId="1909553984" sldId="2076138356"/>
            <ac:spMk id="153" creationId="{10413B24-CADE-4221-3126-0706F4FA2DF4}"/>
          </ac:spMkLst>
        </pc:spChg>
        <pc:spChg chg="add del mod">
          <ac:chgData name="Eldert Grootenboer" userId="86a8f506-bb1c-4964-839a-78287daf85b1" providerId="ADAL" clId="{49524395-C183-40A6-9D3E-7A33E1CD806B}" dt="2022-10-05T21:16:24.536" v="1504"/>
          <ac:spMkLst>
            <pc:docMk/>
            <pc:sldMk cId="1909553984" sldId="2076138356"/>
            <ac:spMk id="154" creationId="{F7ACACC9-81B4-20E4-77D0-E1F7510A0339}"/>
          </ac:spMkLst>
        </pc:spChg>
        <pc:spChg chg="add del mod">
          <ac:chgData name="Eldert Grootenboer" userId="86a8f506-bb1c-4964-839a-78287daf85b1" providerId="ADAL" clId="{49524395-C183-40A6-9D3E-7A33E1CD806B}" dt="2022-10-05T21:16:24.536" v="1504"/>
          <ac:spMkLst>
            <pc:docMk/>
            <pc:sldMk cId="1909553984" sldId="2076138356"/>
            <ac:spMk id="155" creationId="{159B1DFF-81D0-F7E8-F90E-10EADEAE3DB0}"/>
          </ac:spMkLst>
        </pc:spChg>
        <pc:spChg chg="add del mod">
          <ac:chgData name="Eldert Grootenboer" userId="86a8f506-bb1c-4964-839a-78287daf85b1" providerId="ADAL" clId="{49524395-C183-40A6-9D3E-7A33E1CD806B}" dt="2022-10-05T21:16:24.536" v="1504"/>
          <ac:spMkLst>
            <pc:docMk/>
            <pc:sldMk cId="1909553984" sldId="2076138356"/>
            <ac:spMk id="156" creationId="{6E300700-3265-A0FA-2C6A-011E9F72A897}"/>
          </ac:spMkLst>
        </pc:spChg>
        <pc:spChg chg="add del mod">
          <ac:chgData name="Eldert Grootenboer" userId="86a8f506-bb1c-4964-839a-78287daf85b1" providerId="ADAL" clId="{49524395-C183-40A6-9D3E-7A33E1CD806B}" dt="2022-10-05T21:16:24.536" v="1504"/>
          <ac:spMkLst>
            <pc:docMk/>
            <pc:sldMk cId="1909553984" sldId="2076138356"/>
            <ac:spMk id="157" creationId="{4FA4F26A-659C-E2B5-75BC-1D7612135DB8}"/>
          </ac:spMkLst>
        </pc:spChg>
        <pc:spChg chg="add del mod">
          <ac:chgData name="Eldert Grootenboer" userId="86a8f506-bb1c-4964-839a-78287daf85b1" providerId="ADAL" clId="{49524395-C183-40A6-9D3E-7A33E1CD806B}" dt="2022-10-05T21:16:24.536" v="1504"/>
          <ac:spMkLst>
            <pc:docMk/>
            <pc:sldMk cId="1909553984" sldId="2076138356"/>
            <ac:spMk id="167" creationId="{9D86DD9A-7592-B487-5844-52F15C08132C}"/>
          </ac:spMkLst>
        </pc:spChg>
        <pc:spChg chg="add del mod">
          <ac:chgData name="Eldert Grootenboer" userId="86a8f506-bb1c-4964-839a-78287daf85b1" providerId="ADAL" clId="{49524395-C183-40A6-9D3E-7A33E1CD806B}" dt="2022-10-05T21:16:24.536" v="1504"/>
          <ac:spMkLst>
            <pc:docMk/>
            <pc:sldMk cId="1909553984" sldId="2076138356"/>
            <ac:spMk id="169" creationId="{0BC892BD-BC82-2B48-D07A-F8A1FF5C52C3}"/>
          </ac:spMkLst>
        </pc:spChg>
        <pc:spChg chg="add del mod">
          <ac:chgData name="Eldert Grootenboer" userId="86a8f506-bb1c-4964-839a-78287daf85b1" providerId="ADAL" clId="{49524395-C183-40A6-9D3E-7A33E1CD806B}" dt="2022-10-05T21:16:24.536" v="1504"/>
          <ac:spMkLst>
            <pc:docMk/>
            <pc:sldMk cId="1909553984" sldId="2076138356"/>
            <ac:spMk id="170" creationId="{E2C96BC0-2C9E-FDA7-BC01-FBCF98AF0D0C}"/>
          </ac:spMkLst>
        </pc:spChg>
        <pc:spChg chg="add del mod">
          <ac:chgData name="Eldert Grootenboer" userId="86a8f506-bb1c-4964-839a-78287daf85b1" providerId="ADAL" clId="{49524395-C183-40A6-9D3E-7A33E1CD806B}" dt="2022-10-05T21:16:24.536" v="1504"/>
          <ac:spMkLst>
            <pc:docMk/>
            <pc:sldMk cId="1909553984" sldId="2076138356"/>
            <ac:spMk id="171" creationId="{B0C88D5E-4D7C-0FF2-0A49-224416C65781}"/>
          </ac:spMkLst>
        </pc:spChg>
        <pc:spChg chg="add del mod">
          <ac:chgData name="Eldert Grootenboer" userId="86a8f506-bb1c-4964-839a-78287daf85b1" providerId="ADAL" clId="{49524395-C183-40A6-9D3E-7A33E1CD806B}" dt="2022-10-05T21:16:24.536" v="1504"/>
          <ac:spMkLst>
            <pc:docMk/>
            <pc:sldMk cId="1909553984" sldId="2076138356"/>
            <ac:spMk id="172" creationId="{752E2919-D0D2-37F5-26BC-DA2ABF4483F3}"/>
          </ac:spMkLst>
        </pc:spChg>
        <pc:spChg chg="add del mod">
          <ac:chgData name="Eldert Grootenboer" userId="86a8f506-bb1c-4964-839a-78287daf85b1" providerId="ADAL" clId="{49524395-C183-40A6-9D3E-7A33E1CD806B}" dt="2022-10-05T21:16:24.536" v="1504"/>
          <ac:spMkLst>
            <pc:docMk/>
            <pc:sldMk cId="1909553984" sldId="2076138356"/>
            <ac:spMk id="174" creationId="{0EA2E6DA-0157-9AF8-3E24-9BAFA0529AB1}"/>
          </ac:spMkLst>
        </pc:spChg>
        <pc:spChg chg="add del mod">
          <ac:chgData name="Eldert Grootenboer" userId="86a8f506-bb1c-4964-839a-78287daf85b1" providerId="ADAL" clId="{49524395-C183-40A6-9D3E-7A33E1CD806B}" dt="2022-10-05T21:16:24.536" v="1504"/>
          <ac:spMkLst>
            <pc:docMk/>
            <pc:sldMk cId="1909553984" sldId="2076138356"/>
            <ac:spMk id="176" creationId="{0F8FD8F4-1E69-B271-13F5-BD9D3A80BCB6}"/>
          </ac:spMkLst>
        </pc:spChg>
        <pc:spChg chg="add del mod">
          <ac:chgData name="Eldert Grootenboer" userId="86a8f506-bb1c-4964-839a-78287daf85b1" providerId="ADAL" clId="{49524395-C183-40A6-9D3E-7A33E1CD806B}" dt="2022-10-05T21:16:24.536" v="1504"/>
          <ac:spMkLst>
            <pc:docMk/>
            <pc:sldMk cId="1909553984" sldId="2076138356"/>
            <ac:spMk id="177" creationId="{89F6542F-D18D-FF6C-64C1-F83500FC050F}"/>
          </ac:spMkLst>
        </pc:spChg>
        <pc:spChg chg="add del mod">
          <ac:chgData name="Eldert Grootenboer" userId="86a8f506-bb1c-4964-839a-78287daf85b1" providerId="ADAL" clId="{49524395-C183-40A6-9D3E-7A33E1CD806B}" dt="2022-10-05T21:16:24.536" v="1504"/>
          <ac:spMkLst>
            <pc:docMk/>
            <pc:sldMk cId="1909553984" sldId="2076138356"/>
            <ac:spMk id="178" creationId="{B8372853-08C1-68A8-428C-67D260061FDD}"/>
          </ac:spMkLst>
        </pc:spChg>
        <pc:spChg chg="add del mod">
          <ac:chgData name="Eldert Grootenboer" userId="86a8f506-bb1c-4964-839a-78287daf85b1" providerId="ADAL" clId="{49524395-C183-40A6-9D3E-7A33E1CD806B}" dt="2022-10-05T21:16:24.536" v="1504"/>
          <ac:spMkLst>
            <pc:docMk/>
            <pc:sldMk cId="1909553984" sldId="2076138356"/>
            <ac:spMk id="179" creationId="{9FF314EB-40AE-0127-8F44-DF50CE29B711}"/>
          </ac:spMkLst>
        </pc:spChg>
        <pc:spChg chg="add del mod">
          <ac:chgData name="Eldert Grootenboer" userId="86a8f506-bb1c-4964-839a-78287daf85b1" providerId="ADAL" clId="{49524395-C183-40A6-9D3E-7A33E1CD806B}" dt="2022-10-05T21:16:24.536" v="1504"/>
          <ac:spMkLst>
            <pc:docMk/>
            <pc:sldMk cId="1909553984" sldId="2076138356"/>
            <ac:spMk id="180" creationId="{B0B4EB22-475B-C407-3209-E7F581B8E40B}"/>
          </ac:spMkLst>
        </pc:spChg>
        <pc:spChg chg="add del mod">
          <ac:chgData name="Eldert Grootenboer" userId="86a8f506-bb1c-4964-839a-78287daf85b1" providerId="ADAL" clId="{49524395-C183-40A6-9D3E-7A33E1CD806B}" dt="2022-10-05T21:16:24.536" v="1504"/>
          <ac:spMkLst>
            <pc:docMk/>
            <pc:sldMk cId="1909553984" sldId="2076138356"/>
            <ac:spMk id="181" creationId="{80AF45D9-20E1-7E05-24FF-8843B4AB7088}"/>
          </ac:spMkLst>
        </pc:spChg>
        <pc:spChg chg="add del mod">
          <ac:chgData name="Eldert Grootenboer" userId="86a8f506-bb1c-4964-839a-78287daf85b1" providerId="ADAL" clId="{49524395-C183-40A6-9D3E-7A33E1CD806B}" dt="2022-10-05T21:16:24.536" v="1504"/>
          <ac:spMkLst>
            <pc:docMk/>
            <pc:sldMk cId="1909553984" sldId="2076138356"/>
            <ac:spMk id="182" creationId="{9DC7B401-23EA-F2EE-2A95-226E690388A8}"/>
          </ac:spMkLst>
        </pc:spChg>
        <pc:spChg chg="add del mod">
          <ac:chgData name="Eldert Grootenboer" userId="86a8f506-bb1c-4964-839a-78287daf85b1" providerId="ADAL" clId="{49524395-C183-40A6-9D3E-7A33E1CD806B}" dt="2022-10-05T21:16:24.536" v="1504"/>
          <ac:spMkLst>
            <pc:docMk/>
            <pc:sldMk cId="1909553984" sldId="2076138356"/>
            <ac:spMk id="183" creationId="{27770F7B-F267-0B65-20A8-B1F335A3ABB3}"/>
          </ac:spMkLst>
        </pc:spChg>
        <pc:spChg chg="mod">
          <ac:chgData name="Eldert Grootenboer" userId="86a8f506-bb1c-4964-839a-78287daf85b1" providerId="ADAL" clId="{49524395-C183-40A6-9D3E-7A33E1CD806B}" dt="2022-10-05T21:21:34.486" v="1597" actId="1036"/>
          <ac:spMkLst>
            <pc:docMk/>
            <pc:sldMk cId="1909553984" sldId="2076138356"/>
            <ac:spMk id="185" creationId="{6B3B786C-DAD6-49E5-E01A-621415FEEC0B}"/>
          </ac:spMkLst>
        </pc:spChg>
        <pc:spChg chg="mod">
          <ac:chgData name="Eldert Grootenboer" userId="86a8f506-bb1c-4964-839a-78287daf85b1" providerId="ADAL" clId="{49524395-C183-40A6-9D3E-7A33E1CD806B}" dt="2022-10-05T21:21:34.486" v="1597" actId="1036"/>
          <ac:spMkLst>
            <pc:docMk/>
            <pc:sldMk cId="1909553984" sldId="2076138356"/>
            <ac:spMk id="186" creationId="{13209B79-7B45-5ECD-3C6F-FA3EDCEE37BD}"/>
          </ac:spMkLst>
        </pc:spChg>
        <pc:spChg chg="mod">
          <ac:chgData name="Eldert Grootenboer" userId="86a8f506-bb1c-4964-839a-78287daf85b1" providerId="ADAL" clId="{49524395-C183-40A6-9D3E-7A33E1CD806B}" dt="2022-10-05T21:21:34.486" v="1597" actId="1036"/>
          <ac:spMkLst>
            <pc:docMk/>
            <pc:sldMk cId="1909553984" sldId="2076138356"/>
            <ac:spMk id="187" creationId="{543426F1-1C35-18DF-6DDD-8707C7FF41FE}"/>
          </ac:spMkLst>
        </pc:spChg>
        <pc:spChg chg="mod">
          <ac:chgData name="Eldert Grootenboer" userId="86a8f506-bb1c-4964-839a-78287daf85b1" providerId="ADAL" clId="{49524395-C183-40A6-9D3E-7A33E1CD806B}" dt="2022-10-05T21:21:34.486" v="1597" actId="1036"/>
          <ac:spMkLst>
            <pc:docMk/>
            <pc:sldMk cId="1909553984" sldId="2076138356"/>
            <ac:spMk id="189" creationId="{7594B8B4-911A-E5CA-5082-C3318F9272DC}"/>
          </ac:spMkLst>
        </pc:spChg>
        <pc:spChg chg="mod">
          <ac:chgData name="Eldert Grootenboer" userId="86a8f506-bb1c-4964-839a-78287daf85b1" providerId="ADAL" clId="{49524395-C183-40A6-9D3E-7A33E1CD806B}" dt="2022-10-05T21:21:34.486" v="1597" actId="1036"/>
          <ac:spMkLst>
            <pc:docMk/>
            <pc:sldMk cId="1909553984" sldId="2076138356"/>
            <ac:spMk id="190" creationId="{E59D1704-13AD-7961-6380-1B64CEABAC92}"/>
          </ac:spMkLst>
        </pc:spChg>
        <pc:spChg chg="mod">
          <ac:chgData name="Eldert Grootenboer" userId="86a8f506-bb1c-4964-839a-78287daf85b1" providerId="ADAL" clId="{49524395-C183-40A6-9D3E-7A33E1CD806B}" dt="2022-10-05T21:21:34.486" v="1597" actId="1036"/>
          <ac:spMkLst>
            <pc:docMk/>
            <pc:sldMk cId="1909553984" sldId="2076138356"/>
            <ac:spMk id="191" creationId="{FCD9260C-6EDE-DF6C-8F48-0EBA58B2C0B3}"/>
          </ac:spMkLst>
        </pc:spChg>
        <pc:spChg chg="mod">
          <ac:chgData name="Eldert Grootenboer" userId="86a8f506-bb1c-4964-839a-78287daf85b1" providerId="ADAL" clId="{49524395-C183-40A6-9D3E-7A33E1CD806B}" dt="2022-10-05T21:21:34.486" v="1597" actId="1036"/>
          <ac:spMkLst>
            <pc:docMk/>
            <pc:sldMk cId="1909553984" sldId="2076138356"/>
            <ac:spMk id="192" creationId="{6AFD03D2-4FEC-9285-F0ED-F6944551C25E}"/>
          </ac:spMkLst>
        </pc:spChg>
        <pc:spChg chg="mod">
          <ac:chgData name="Eldert Grootenboer" userId="86a8f506-bb1c-4964-839a-78287daf85b1" providerId="ADAL" clId="{49524395-C183-40A6-9D3E-7A33E1CD806B}" dt="2022-10-05T21:21:34.486" v="1597" actId="1036"/>
          <ac:spMkLst>
            <pc:docMk/>
            <pc:sldMk cId="1909553984" sldId="2076138356"/>
            <ac:spMk id="193" creationId="{2F3180DB-76CC-4E90-C9FF-028BCCC700AB}"/>
          </ac:spMkLst>
        </pc:spChg>
        <pc:spChg chg="mod">
          <ac:chgData name="Eldert Grootenboer" userId="86a8f506-bb1c-4964-839a-78287daf85b1" providerId="ADAL" clId="{49524395-C183-40A6-9D3E-7A33E1CD806B}" dt="2022-10-05T21:21:59.689" v="1644" actId="1036"/>
          <ac:spMkLst>
            <pc:docMk/>
            <pc:sldMk cId="1909553984" sldId="2076138356"/>
            <ac:spMk id="195" creationId="{533E3B3D-77B5-8FA1-6512-19AEF77498B1}"/>
          </ac:spMkLst>
        </pc:spChg>
        <pc:spChg chg="mod">
          <ac:chgData name="Eldert Grootenboer" userId="86a8f506-bb1c-4964-839a-78287daf85b1" providerId="ADAL" clId="{49524395-C183-40A6-9D3E-7A33E1CD806B}" dt="2022-10-05T21:21:59.689" v="1644" actId="1036"/>
          <ac:spMkLst>
            <pc:docMk/>
            <pc:sldMk cId="1909553984" sldId="2076138356"/>
            <ac:spMk id="196" creationId="{CDA48F38-97C7-1A66-5440-F5DCA84B4CDC}"/>
          </ac:spMkLst>
        </pc:spChg>
        <pc:spChg chg="mod">
          <ac:chgData name="Eldert Grootenboer" userId="86a8f506-bb1c-4964-839a-78287daf85b1" providerId="ADAL" clId="{49524395-C183-40A6-9D3E-7A33E1CD806B}" dt="2022-10-05T21:21:59.689" v="1644" actId="1036"/>
          <ac:spMkLst>
            <pc:docMk/>
            <pc:sldMk cId="1909553984" sldId="2076138356"/>
            <ac:spMk id="197" creationId="{FFF2E0EC-A82F-A896-A429-14F161D4A28C}"/>
          </ac:spMkLst>
        </pc:spChg>
        <pc:spChg chg="mod">
          <ac:chgData name="Eldert Grootenboer" userId="86a8f506-bb1c-4964-839a-78287daf85b1" providerId="ADAL" clId="{49524395-C183-40A6-9D3E-7A33E1CD806B}" dt="2022-10-05T21:21:59.689" v="1644" actId="1036"/>
          <ac:spMkLst>
            <pc:docMk/>
            <pc:sldMk cId="1909553984" sldId="2076138356"/>
            <ac:spMk id="198" creationId="{D339C252-FDED-7379-DAF0-18936BE332C2}"/>
          </ac:spMkLst>
        </pc:spChg>
        <pc:spChg chg="mod">
          <ac:chgData name="Eldert Grootenboer" userId="86a8f506-bb1c-4964-839a-78287daf85b1" providerId="ADAL" clId="{49524395-C183-40A6-9D3E-7A33E1CD806B}" dt="2022-10-05T21:21:59.689" v="1644" actId="1036"/>
          <ac:spMkLst>
            <pc:docMk/>
            <pc:sldMk cId="1909553984" sldId="2076138356"/>
            <ac:spMk id="199" creationId="{61B65971-CB8D-10FB-6215-D8868FF2993B}"/>
          </ac:spMkLst>
        </pc:spChg>
        <pc:spChg chg="mod">
          <ac:chgData name="Eldert Grootenboer" userId="86a8f506-bb1c-4964-839a-78287daf85b1" providerId="ADAL" clId="{49524395-C183-40A6-9D3E-7A33E1CD806B}" dt="2022-10-05T21:21:59.689" v="1644" actId="1036"/>
          <ac:spMkLst>
            <pc:docMk/>
            <pc:sldMk cId="1909553984" sldId="2076138356"/>
            <ac:spMk id="200" creationId="{AAEFAF56-0153-718E-FA92-8A564243565B}"/>
          </ac:spMkLst>
        </pc:spChg>
        <pc:spChg chg="mod">
          <ac:chgData name="Eldert Grootenboer" userId="86a8f506-bb1c-4964-839a-78287daf85b1" providerId="ADAL" clId="{49524395-C183-40A6-9D3E-7A33E1CD806B}" dt="2022-10-05T21:21:59.689" v="1644" actId="1036"/>
          <ac:spMkLst>
            <pc:docMk/>
            <pc:sldMk cId="1909553984" sldId="2076138356"/>
            <ac:spMk id="201" creationId="{E4A9015D-884A-DB0D-720C-13F6349B722F}"/>
          </ac:spMkLst>
        </pc:spChg>
        <pc:spChg chg="add del mod">
          <ac:chgData name="Eldert Grootenboer" userId="86a8f506-bb1c-4964-839a-78287daf85b1" providerId="ADAL" clId="{49524395-C183-40A6-9D3E-7A33E1CD806B}" dt="2022-10-05T21:24:22.005" v="1725" actId="478"/>
          <ac:spMkLst>
            <pc:docMk/>
            <pc:sldMk cId="1909553984" sldId="2076138356"/>
            <ac:spMk id="202" creationId="{D733C693-6CCA-1C62-3A66-7C489DD5FD57}"/>
          </ac:spMkLst>
        </pc:spChg>
        <pc:spChg chg="add del mod">
          <ac:chgData name="Eldert Grootenboer" userId="86a8f506-bb1c-4964-839a-78287daf85b1" providerId="ADAL" clId="{49524395-C183-40A6-9D3E-7A33E1CD806B}" dt="2022-10-05T21:24:22.005" v="1725" actId="478"/>
          <ac:spMkLst>
            <pc:docMk/>
            <pc:sldMk cId="1909553984" sldId="2076138356"/>
            <ac:spMk id="203" creationId="{458A2A57-9F57-B4A2-766B-5CC4235D421C}"/>
          </ac:spMkLst>
        </pc:spChg>
        <pc:spChg chg="add del mod">
          <ac:chgData name="Eldert Grootenboer" userId="86a8f506-bb1c-4964-839a-78287daf85b1" providerId="ADAL" clId="{49524395-C183-40A6-9D3E-7A33E1CD806B}" dt="2022-10-05T21:24:22.005" v="1725" actId="478"/>
          <ac:spMkLst>
            <pc:docMk/>
            <pc:sldMk cId="1909553984" sldId="2076138356"/>
            <ac:spMk id="204" creationId="{4B793FCB-9999-B1E0-EA19-F120C6696628}"/>
          </ac:spMkLst>
        </pc:spChg>
        <pc:spChg chg="mod">
          <ac:chgData name="Eldert Grootenboer" userId="86a8f506-bb1c-4964-839a-78287daf85b1" providerId="ADAL" clId="{49524395-C183-40A6-9D3E-7A33E1CD806B}" dt="2022-10-05T21:21:59.689" v="1644" actId="1036"/>
          <ac:spMkLst>
            <pc:docMk/>
            <pc:sldMk cId="1909553984" sldId="2076138356"/>
            <ac:spMk id="206" creationId="{3FAACDEC-F5D2-32CA-9F00-F45BEF008FF3}"/>
          </ac:spMkLst>
        </pc:spChg>
        <pc:spChg chg="mod">
          <ac:chgData name="Eldert Grootenboer" userId="86a8f506-bb1c-4964-839a-78287daf85b1" providerId="ADAL" clId="{49524395-C183-40A6-9D3E-7A33E1CD806B}" dt="2022-10-05T21:21:59.689" v="1644" actId="1036"/>
          <ac:spMkLst>
            <pc:docMk/>
            <pc:sldMk cId="1909553984" sldId="2076138356"/>
            <ac:spMk id="207" creationId="{7E8FF6EE-AAAA-C2C0-A935-E6D25D427616}"/>
          </ac:spMkLst>
        </pc:spChg>
        <pc:spChg chg="mod">
          <ac:chgData name="Eldert Grootenboer" userId="86a8f506-bb1c-4964-839a-78287daf85b1" providerId="ADAL" clId="{49524395-C183-40A6-9D3E-7A33E1CD806B}" dt="2022-10-05T21:21:59.689" v="1644" actId="1036"/>
          <ac:spMkLst>
            <pc:docMk/>
            <pc:sldMk cId="1909553984" sldId="2076138356"/>
            <ac:spMk id="208" creationId="{3B1BB4B7-AE93-3231-A511-F5862D599DE8}"/>
          </ac:spMkLst>
        </pc:spChg>
        <pc:spChg chg="add del mod">
          <ac:chgData name="Eldert Grootenboer" userId="86a8f506-bb1c-4964-839a-78287daf85b1" providerId="ADAL" clId="{49524395-C183-40A6-9D3E-7A33E1CD806B}" dt="2022-10-05T21:24:22.005" v="1725" actId="478"/>
          <ac:spMkLst>
            <pc:docMk/>
            <pc:sldMk cId="1909553984" sldId="2076138356"/>
            <ac:spMk id="209" creationId="{0ACC9CCE-DC2F-9F50-1CFC-BD790E4F5227}"/>
          </ac:spMkLst>
        </pc:spChg>
        <pc:spChg chg="add del mod">
          <ac:chgData name="Eldert Grootenboer" userId="86a8f506-bb1c-4964-839a-78287daf85b1" providerId="ADAL" clId="{49524395-C183-40A6-9D3E-7A33E1CD806B}" dt="2022-10-05T21:24:22.005" v="1725" actId="478"/>
          <ac:spMkLst>
            <pc:docMk/>
            <pc:sldMk cId="1909553984" sldId="2076138356"/>
            <ac:spMk id="210" creationId="{2CDE7E18-B93A-C3DA-C474-63DD259F4E50}"/>
          </ac:spMkLst>
        </pc:spChg>
        <pc:spChg chg="add del mod">
          <ac:chgData name="Eldert Grootenboer" userId="86a8f506-bb1c-4964-839a-78287daf85b1" providerId="ADAL" clId="{49524395-C183-40A6-9D3E-7A33E1CD806B}" dt="2022-10-05T21:24:22.005" v="1725" actId="478"/>
          <ac:spMkLst>
            <pc:docMk/>
            <pc:sldMk cId="1909553984" sldId="2076138356"/>
            <ac:spMk id="211" creationId="{A4FA80D0-1989-D915-55BB-B2200BFA66C3}"/>
          </ac:spMkLst>
        </pc:spChg>
        <pc:spChg chg="add del mod">
          <ac:chgData name="Eldert Grootenboer" userId="86a8f506-bb1c-4964-839a-78287daf85b1" providerId="ADAL" clId="{49524395-C183-40A6-9D3E-7A33E1CD806B}" dt="2022-10-05T21:24:22.005" v="1725" actId="478"/>
          <ac:spMkLst>
            <pc:docMk/>
            <pc:sldMk cId="1909553984" sldId="2076138356"/>
            <ac:spMk id="212" creationId="{6E32B59E-12D4-F7A5-DAA3-DAD401F5B5E1}"/>
          </ac:spMkLst>
        </pc:spChg>
        <pc:spChg chg="add del mod">
          <ac:chgData name="Eldert Grootenboer" userId="86a8f506-bb1c-4964-839a-78287daf85b1" providerId="ADAL" clId="{49524395-C183-40A6-9D3E-7A33E1CD806B}" dt="2022-10-05T21:24:22.005" v="1725" actId="478"/>
          <ac:spMkLst>
            <pc:docMk/>
            <pc:sldMk cId="1909553984" sldId="2076138356"/>
            <ac:spMk id="222" creationId="{9C2F6B3A-FEEB-6BE4-983E-0582040E2DDC}"/>
          </ac:spMkLst>
        </pc:spChg>
        <pc:spChg chg="add del mod">
          <ac:chgData name="Eldert Grootenboer" userId="86a8f506-bb1c-4964-839a-78287daf85b1" providerId="ADAL" clId="{49524395-C183-40A6-9D3E-7A33E1CD806B}" dt="2022-10-05T21:24:22.005" v="1725" actId="478"/>
          <ac:spMkLst>
            <pc:docMk/>
            <pc:sldMk cId="1909553984" sldId="2076138356"/>
            <ac:spMk id="224" creationId="{70FE2148-A39B-8DEE-271B-7D513D9EC663}"/>
          </ac:spMkLst>
        </pc:spChg>
        <pc:spChg chg="add del mod">
          <ac:chgData name="Eldert Grootenboer" userId="86a8f506-bb1c-4964-839a-78287daf85b1" providerId="ADAL" clId="{49524395-C183-40A6-9D3E-7A33E1CD806B}" dt="2022-10-05T21:24:22.005" v="1725" actId="478"/>
          <ac:spMkLst>
            <pc:docMk/>
            <pc:sldMk cId="1909553984" sldId="2076138356"/>
            <ac:spMk id="225" creationId="{0445D512-4B25-AA3F-ECD9-C730FF1775C0}"/>
          </ac:spMkLst>
        </pc:spChg>
        <pc:spChg chg="add del mod">
          <ac:chgData name="Eldert Grootenboer" userId="86a8f506-bb1c-4964-839a-78287daf85b1" providerId="ADAL" clId="{49524395-C183-40A6-9D3E-7A33E1CD806B}" dt="2022-10-05T21:24:22.005" v="1725" actId="478"/>
          <ac:spMkLst>
            <pc:docMk/>
            <pc:sldMk cId="1909553984" sldId="2076138356"/>
            <ac:spMk id="226" creationId="{2F7332A9-84E7-EBB1-5F70-38ED36A269CC}"/>
          </ac:spMkLst>
        </pc:spChg>
        <pc:spChg chg="add del mod">
          <ac:chgData name="Eldert Grootenboer" userId="86a8f506-bb1c-4964-839a-78287daf85b1" providerId="ADAL" clId="{49524395-C183-40A6-9D3E-7A33E1CD806B}" dt="2022-10-05T21:24:22.005" v="1725" actId="478"/>
          <ac:spMkLst>
            <pc:docMk/>
            <pc:sldMk cId="1909553984" sldId="2076138356"/>
            <ac:spMk id="227" creationId="{36E468EB-E552-F956-2871-7D09786829AE}"/>
          </ac:spMkLst>
        </pc:spChg>
        <pc:spChg chg="add del mod">
          <ac:chgData name="Eldert Grootenboer" userId="86a8f506-bb1c-4964-839a-78287daf85b1" providerId="ADAL" clId="{49524395-C183-40A6-9D3E-7A33E1CD806B}" dt="2022-10-05T21:24:22.005" v="1725" actId="478"/>
          <ac:spMkLst>
            <pc:docMk/>
            <pc:sldMk cId="1909553984" sldId="2076138356"/>
            <ac:spMk id="229" creationId="{5E3B2A01-93FE-55BA-4F0B-F05138ADC429}"/>
          </ac:spMkLst>
        </pc:spChg>
        <pc:spChg chg="add del mod">
          <ac:chgData name="Eldert Grootenboer" userId="86a8f506-bb1c-4964-839a-78287daf85b1" providerId="ADAL" clId="{49524395-C183-40A6-9D3E-7A33E1CD806B}" dt="2022-10-05T21:24:22.005" v="1725" actId="478"/>
          <ac:spMkLst>
            <pc:docMk/>
            <pc:sldMk cId="1909553984" sldId="2076138356"/>
            <ac:spMk id="231" creationId="{8A44B4C1-6DBB-4403-645D-A43037E0F397}"/>
          </ac:spMkLst>
        </pc:spChg>
        <pc:spChg chg="add del mod">
          <ac:chgData name="Eldert Grootenboer" userId="86a8f506-bb1c-4964-839a-78287daf85b1" providerId="ADAL" clId="{49524395-C183-40A6-9D3E-7A33E1CD806B}" dt="2022-10-05T21:24:22.005" v="1725" actId="478"/>
          <ac:spMkLst>
            <pc:docMk/>
            <pc:sldMk cId="1909553984" sldId="2076138356"/>
            <ac:spMk id="232" creationId="{A71BF626-EFB5-6E91-869C-F9C302F010BB}"/>
          </ac:spMkLst>
        </pc:spChg>
        <pc:spChg chg="add del mod">
          <ac:chgData name="Eldert Grootenboer" userId="86a8f506-bb1c-4964-839a-78287daf85b1" providerId="ADAL" clId="{49524395-C183-40A6-9D3E-7A33E1CD806B}" dt="2022-10-05T21:24:22.005" v="1725" actId="478"/>
          <ac:spMkLst>
            <pc:docMk/>
            <pc:sldMk cId="1909553984" sldId="2076138356"/>
            <ac:spMk id="233" creationId="{BCB7F004-3945-1CF2-6C35-3D1A4BFE6442}"/>
          </ac:spMkLst>
        </pc:spChg>
        <pc:spChg chg="add del mod">
          <ac:chgData name="Eldert Grootenboer" userId="86a8f506-bb1c-4964-839a-78287daf85b1" providerId="ADAL" clId="{49524395-C183-40A6-9D3E-7A33E1CD806B}" dt="2022-10-05T21:24:22.005" v="1725" actId="478"/>
          <ac:spMkLst>
            <pc:docMk/>
            <pc:sldMk cId="1909553984" sldId="2076138356"/>
            <ac:spMk id="234" creationId="{65B6658C-1BD1-024F-70D2-BEB4E65D6BF2}"/>
          </ac:spMkLst>
        </pc:spChg>
        <pc:spChg chg="add del mod">
          <ac:chgData name="Eldert Grootenboer" userId="86a8f506-bb1c-4964-839a-78287daf85b1" providerId="ADAL" clId="{49524395-C183-40A6-9D3E-7A33E1CD806B}" dt="2022-10-05T21:24:22.005" v="1725" actId="478"/>
          <ac:spMkLst>
            <pc:docMk/>
            <pc:sldMk cId="1909553984" sldId="2076138356"/>
            <ac:spMk id="235" creationId="{22BF59FB-E35F-38F0-C2AC-10649AC8058D}"/>
          </ac:spMkLst>
        </pc:spChg>
        <pc:spChg chg="add del mod">
          <ac:chgData name="Eldert Grootenboer" userId="86a8f506-bb1c-4964-839a-78287daf85b1" providerId="ADAL" clId="{49524395-C183-40A6-9D3E-7A33E1CD806B}" dt="2022-10-05T21:21:35.198" v="1598" actId="21"/>
          <ac:spMkLst>
            <pc:docMk/>
            <pc:sldMk cId="1909553984" sldId="2076138356"/>
            <ac:spMk id="236" creationId="{C954F65C-7790-603A-6968-A255D42F279F}"/>
          </ac:spMkLst>
        </pc:spChg>
        <pc:spChg chg="add del mod">
          <ac:chgData name="Eldert Grootenboer" userId="86a8f506-bb1c-4964-839a-78287daf85b1" providerId="ADAL" clId="{49524395-C183-40A6-9D3E-7A33E1CD806B}" dt="2022-10-05T21:24:22.005" v="1725" actId="478"/>
          <ac:spMkLst>
            <pc:docMk/>
            <pc:sldMk cId="1909553984" sldId="2076138356"/>
            <ac:spMk id="237" creationId="{8CAFFF6E-D315-A009-D99D-FD0C37625AFF}"/>
          </ac:spMkLst>
        </pc:spChg>
        <pc:spChg chg="add del mod">
          <ac:chgData name="Eldert Grootenboer" userId="86a8f506-bb1c-4964-839a-78287daf85b1" providerId="ADAL" clId="{49524395-C183-40A6-9D3E-7A33E1CD806B}" dt="2022-10-05T21:24:22.005" v="1725" actId="478"/>
          <ac:spMkLst>
            <pc:docMk/>
            <pc:sldMk cId="1909553984" sldId="2076138356"/>
            <ac:spMk id="238" creationId="{9F823D92-BC47-C175-BA34-779DC9E8D05A}"/>
          </ac:spMkLst>
        </pc:spChg>
        <pc:spChg chg="mod">
          <ac:chgData name="Eldert Grootenboer" userId="86a8f506-bb1c-4964-839a-78287daf85b1" providerId="ADAL" clId="{49524395-C183-40A6-9D3E-7A33E1CD806B}" dt="2022-10-05T21:21:46.803" v="1625"/>
          <ac:spMkLst>
            <pc:docMk/>
            <pc:sldMk cId="1909553984" sldId="2076138356"/>
            <ac:spMk id="240" creationId="{3C1808EA-431E-B4EF-2750-0118C0742B54}"/>
          </ac:spMkLst>
        </pc:spChg>
        <pc:spChg chg="mod">
          <ac:chgData name="Eldert Grootenboer" userId="86a8f506-bb1c-4964-839a-78287daf85b1" providerId="ADAL" clId="{49524395-C183-40A6-9D3E-7A33E1CD806B}" dt="2022-10-05T21:21:46.803" v="1625"/>
          <ac:spMkLst>
            <pc:docMk/>
            <pc:sldMk cId="1909553984" sldId="2076138356"/>
            <ac:spMk id="241" creationId="{55660A86-F06E-497B-D327-5267ABFB792A}"/>
          </ac:spMkLst>
        </pc:spChg>
        <pc:spChg chg="mod">
          <ac:chgData name="Eldert Grootenboer" userId="86a8f506-bb1c-4964-839a-78287daf85b1" providerId="ADAL" clId="{49524395-C183-40A6-9D3E-7A33E1CD806B}" dt="2022-10-05T21:21:46.803" v="1625"/>
          <ac:spMkLst>
            <pc:docMk/>
            <pc:sldMk cId="1909553984" sldId="2076138356"/>
            <ac:spMk id="242" creationId="{2B60FA36-5EDC-5632-AADD-F65D04D72A99}"/>
          </ac:spMkLst>
        </pc:spChg>
        <pc:spChg chg="mod">
          <ac:chgData name="Eldert Grootenboer" userId="86a8f506-bb1c-4964-839a-78287daf85b1" providerId="ADAL" clId="{49524395-C183-40A6-9D3E-7A33E1CD806B}" dt="2022-10-05T21:21:46.803" v="1625"/>
          <ac:spMkLst>
            <pc:docMk/>
            <pc:sldMk cId="1909553984" sldId="2076138356"/>
            <ac:spMk id="244" creationId="{9CE1C4B3-F42C-605E-65A8-416F9DAE640C}"/>
          </ac:spMkLst>
        </pc:spChg>
        <pc:spChg chg="mod">
          <ac:chgData name="Eldert Grootenboer" userId="86a8f506-bb1c-4964-839a-78287daf85b1" providerId="ADAL" clId="{49524395-C183-40A6-9D3E-7A33E1CD806B}" dt="2022-10-05T21:21:46.803" v="1625"/>
          <ac:spMkLst>
            <pc:docMk/>
            <pc:sldMk cId="1909553984" sldId="2076138356"/>
            <ac:spMk id="245" creationId="{8E557FFB-CFEF-C0CC-A966-2AC72263CE82}"/>
          </ac:spMkLst>
        </pc:spChg>
        <pc:spChg chg="mod">
          <ac:chgData name="Eldert Grootenboer" userId="86a8f506-bb1c-4964-839a-78287daf85b1" providerId="ADAL" clId="{49524395-C183-40A6-9D3E-7A33E1CD806B}" dt="2022-10-05T21:21:46.803" v="1625"/>
          <ac:spMkLst>
            <pc:docMk/>
            <pc:sldMk cId="1909553984" sldId="2076138356"/>
            <ac:spMk id="246" creationId="{3C74D333-3F01-C6C3-B17B-4744FEB519EC}"/>
          </ac:spMkLst>
        </pc:spChg>
        <pc:spChg chg="mod">
          <ac:chgData name="Eldert Grootenboer" userId="86a8f506-bb1c-4964-839a-78287daf85b1" providerId="ADAL" clId="{49524395-C183-40A6-9D3E-7A33E1CD806B}" dt="2022-10-05T21:21:46.803" v="1625"/>
          <ac:spMkLst>
            <pc:docMk/>
            <pc:sldMk cId="1909553984" sldId="2076138356"/>
            <ac:spMk id="247" creationId="{C19EBAE8-64E6-8585-76B1-9F69C8A76FD6}"/>
          </ac:spMkLst>
        </pc:spChg>
        <pc:spChg chg="mod">
          <ac:chgData name="Eldert Grootenboer" userId="86a8f506-bb1c-4964-839a-78287daf85b1" providerId="ADAL" clId="{49524395-C183-40A6-9D3E-7A33E1CD806B}" dt="2022-10-05T21:21:46.803" v="1625"/>
          <ac:spMkLst>
            <pc:docMk/>
            <pc:sldMk cId="1909553984" sldId="2076138356"/>
            <ac:spMk id="248" creationId="{78BB8ADB-0867-2385-BD14-0A8EADF4008C}"/>
          </ac:spMkLst>
        </pc:spChg>
        <pc:spChg chg="add del mod">
          <ac:chgData name="Eldert Grootenboer" userId="86a8f506-bb1c-4964-839a-78287daf85b1" providerId="ADAL" clId="{49524395-C183-40A6-9D3E-7A33E1CD806B}" dt="2022-10-05T21:21:51.512" v="1626"/>
          <ac:spMkLst>
            <pc:docMk/>
            <pc:sldMk cId="1909553984" sldId="2076138356"/>
            <ac:spMk id="253" creationId="{694A756E-8997-7A4B-80E4-2159D923EE24}"/>
          </ac:spMkLst>
        </pc:spChg>
        <pc:spChg chg="mod">
          <ac:chgData name="Eldert Grootenboer" userId="86a8f506-bb1c-4964-839a-78287daf85b1" providerId="ADAL" clId="{49524395-C183-40A6-9D3E-7A33E1CD806B}" dt="2022-10-05T21:21:53.414" v="1632"/>
          <ac:spMkLst>
            <pc:docMk/>
            <pc:sldMk cId="1909553984" sldId="2076138356"/>
            <ac:spMk id="255" creationId="{E68A7BAC-0AC2-C71C-DB87-AE441D61635C}"/>
          </ac:spMkLst>
        </pc:spChg>
        <pc:spChg chg="mod">
          <ac:chgData name="Eldert Grootenboer" userId="86a8f506-bb1c-4964-839a-78287daf85b1" providerId="ADAL" clId="{49524395-C183-40A6-9D3E-7A33E1CD806B}" dt="2022-10-05T21:21:53.414" v="1632"/>
          <ac:spMkLst>
            <pc:docMk/>
            <pc:sldMk cId="1909553984" sldId="2076138356"/>
            <ac:spMk id="256" creationId="{E2370392-574E-174B-962F-01CA4173B7E5}"/>
          </ac:spMkLst>
        </pc:spChg>
        <pc:spChg chg="mod">
          <ac:chgData name="Eldert Grootenboer" userId="86a8f506-bb1c-4964-839a-78287daf85b1" providerId="ADAL" clId="{49524395-C183-40A6-9D3E-7A33E1CD806B}" dt="2022-10-05T21:21:53.414" v="1632"/>
          <ac:spMkLst>
            <pc:docMk/>
            <pc:sldMk cId="1909553984" sldId="2076138356"/>
            <ac:spMk id="257" creationId="{D5E06291-1041-D833-5C44-A7B3EE9F3712}"/>
          </ac:spMkLst>
        </pc:spChg>
        <pc:spChg chg="mod">
          <ac:chgData name="Eldert Grootenboer" userId="86a8f506-bb1c-4964-839a-78287daf85b1" providerId="ADAL" clId="{49524395-C183-40A6-9D3E-7A33E1CD806B}" dt="2022-10-05T21:21:53.414" v="1632"/>
          <ac:spMkLst>
            <pc:docMk/>
            <pc:sldMk cId="1909553984" sldId="2076138356"/>
            <ac:spMk id="259" creationId="{DA050C29-0286-3E4B-B5F5-B4DA9D158FB9}"/>
          </ac:spMkLst>
        </pc:spChg>
        <pc:spChg chg="mod">
          <ac:chgData name="Eldert Grootenboer" userId="86a8f506-bb1c-4964-839a-78287daf85b1" providerId="ADAL" clId="{49524395-C183-40A6-9D3E-7A33E1CD806B}" dt="2022-10-05T21:21:53.414" v="1632"/>
          <ac:spMkLst>
            <pc:docMk/>
            <pc:sldMk cId="1909553984" sldId="2076138356"/>
            <ac:spMk id="260" creationId="{7D3C2FF3-0875-20D7-2B1E-31FEBB0E328D}"/>
          </ac:spMkLst>
        </pc:spChg>
        <pc:spChg chg="mod">
          <ac:chgData name="Eldert Grootenboer" userId="86a8f506-bb1c-4964-839a-78287daf85b1" providerId="ADAL" clId="{49524395-C183-40A6-9D3E-7A33E1CD806B}" dt="2022-10-05T21:21:53.414" v="1632"/>
          <ac:spMkLst>
            <pc:docMk/>
            <pc:sldMk cId="1909553984" sldId="2076138356"/>
            <ac:spMk id="261" creationId="{6321CB8B-BC15-3DDE-8310-7D810EEA3369}"/>
          </ac:spMkLst>
        </pc:spChg>
        <pc:spChg chg="mod">
          <ac:chgData name="Eldert Grootenboer" userId="86a8f506-bb1c-4964-839a-78287daf85b1" providerId="ADAL" clId="{49524395-C183-40A6-9D3E-7A33E1CD806B}" dt="2022-10-05T21:21:53.414" v="1632"/>
          <ac:spMkLst>
            <pc:docMk/>
            <pc:sldMk cId="1909553984" sldId="2076138356"/>
            <ac:spMk id="262" creationId="{A903C878-6C08-5A43-98D5-CF5F4E5602A7}"/>
          </ac:spMkLst>
        </pc:spChg>
        <pc:spChg chg="mod">
          <ac:chgData name="Eldert Grootenboer" userId="86a8f506-bb1c-4964-839a-78287daf85b1" providerId="ADAL" clId="{49524395-C183-40A6-9D3E-7A33E1CD806B}" dt="2022-10-05T21:21:53.414" v="1632"/>
          <ac:spMkLst>
            <pc:docMk/>
            <pc:sldMk cId="1909553984" sldId="2076138356"/>
            <ac:spMk id="263" creationId="{AAA26DB2-677C-440D-8487-2CE9DE7B6BA9}"/>
          </ac:spMkLst>
        </pc:spChg>
        <pc:spChg chg="add del mod">
          <ac:chgData name="Eldert Grootenboer" userId="86a8f506-bb1c-4964-839a-78287daf85b1" providerId="ADAL" clId="{49524395-C183-40A6-9D3E-7A33E1CD806B}" dt="2022-10-05T21:21:54.706" v="1633"/>
          <ac:spMkLst>
            <pc:docMk/>
            <pc:sldMk cId="1909553984" sldId="2076138356"/>
            <ac:spMk id="268" creationId="{5647C020-C2EB-764C-43E4-A213D4B8D729}"/>
          </ac:spMkLst>
        </pc:spChg>
        <pc:spChg chg="mod">
          <ac:chgData name="Eldert Grootenboer" userId="86a8f506-bb1c-4964-839a-78287daf85b1" providerId="ADAL" clId="{49524395-C183-40A6-9D3E-7A33E1CD806B}" dt="2022-10-05T21:21:55.948" v="1638"/>
          <ac:spMkLst>
            <pc:docMk/>
            <pc:sldMk cId="1909553984" sldId="2076138356"/>
            <ac:spMk id="270" creationId="{5BE77F32-E720-4F77-15AE-2CA2B1D5855F}"/>
          </ac:spMkLst>
        </pc:spChg>
        <pc:spChg chg="mod">
          <ac:chgData name="Eldert Grootenboer" userId="86a8f506-bb1c-4964-839a-78287daf85b1" providerId="ADAL" clId="{49524395-C183-40A6-9D3E-7A33E1CD806B}" dt="2022-10-05T21:21:55.948" v="1638"/>
          <ac:spMkLst>
            <pc:docMk/>
            <pc:sldMk cId="1909553984" sldId="2076138356"/>
            <ac:spMk id="271" creationId="{40573DF7-663D-5106-B76B-E206122315F7}"/>
          </ac:spMkLst>
        </pc:spChg>
        <pc:spChg chg="mod">
          <ac:chgData name="Eldert Grootenboer" userId="86a8f506-bb1c-4964-839a-78287daf85b1" providerId="ADAL" clId="{49524395-C183-40A6-9D3E-7A33E1CD806B}" dt="2022-10-05T21:21:55.948" v="1638"/>
          <ac:spMkLst>
            <pc:docMk/>
            <pc:sldMk cId="1909553984" sldId="2076138356"/>
            <ac:spMk id="272" creationId="{BAFCD38E-9A8D-3F45-5645-B3EC69A5580E}"/>
          </ac:spMkLst>
        </pc:spChg>
        <pc:spChg chg="mod">
          <ac:chgData name="Eldert Grootenboer" userId="86a8f506-bb1c-4964-839a-78287daf85b1" providerId="ADAL" clId="{49524395-C183-40A6-9D3E-7A33E1CD806B}" dt="2022-10-05T21:21:55.948" v="1638"/>
          <ac:spMkLst>
            <pc:docMk/>
            <pc:sldMk cId="1909553984" sldId="2076138356"/>
            <ac:spMk id="274" creationId="{E45041B9-0366-8BA5-7E97-A67F14C121C5}"/>
          </ac:spMkLst>
        </pc:spChg>
        <pc:spChg chg="mod">
          <ac:chgData name="Eldert Grootenboer" userId="86a8f506-bb1c-4964-839a-78287daf85b1" providerId="ADAL" clId="{49524395-C183-40A6-9D3E-7A33E1CD806B}" dt="2022-10-05T21:21:55.948" v="1638"/>
          <ac:spMkLst>
            <pc:docMk/>
            <pc:sldMk cId="1909553984" sldId="2076138356"/>
            <ac:spMk id="275" creationId="{F961ABFF-87FA-4453-212B-958BF6686524}"/>
          </ac:spMkLst>
        </pc:spChg>
        <pc:spChg chg="mod">
          <ac:chgData name="Eldert Grootenboer" userId="86a8f506-bb1c-4964-839a-78287daf85b1" providerId="ADAL" clId="{49524395-C183-40A6-9D3E-7A33E1CD806B}" dt="2022-10-05T21:21:55.948" v="1638"/>
          <ac:spMkLst>
            <pc:docMk/>
            <pc:sldMk cId="1909553984" sldId="2076138356"/>
            <ac:spMk id="276" creationId="{E9C945F6-95CF-A657-E002-A601776AD317}"/>
          </ac:spMkLst>
        </pc:spChg>
        <pc:spChg chg="mod">
          <ac:chgData name="Eldert Grootenboer" userId="86a8f506-bb1c-4964-839a-78287daf85b1" providerId="ADAL" clId="{49524395-C183-40A6-9D3E-7A33E1CD806B}" dt="2022-10-05T21:21:55.948" v="1638"/>
          <ac:spMkLst>
            <pc:docMk/>
            <pc:sldMk cId="1909553984" sldId="2076138356"/>
            <ac:spMk id="277" creationId="{30A05130-0BCD-F1D3-807C-A240D8B56E84}"/>
          </ac:spMkLst>
        </pc:spChg>
        <pc:spChg chg="mod">
          <ac:chgData name="Eldert Grootenboer" userId="86a8f506-bb1c-4964-839a-78287daf85b1" providerId="ADAL" clId="{49524395-C183-40A6-9D3E-7A33E1CD806B}" dt="2022-10-05T21:21:55.948" v="1638"/>
          <ac:spMkLst>
            <pc:docMk/>
            <pc:sldMk cId="1909553984" sldId="2076138356"/>
            <ac:spMk id="278" creationId="{FFF6094F-A507-313B-9FF0-17F7E9B32F9A}"/>
          </ac:spMkLst>
        </pc:spChg>
        <pc:spChg chg="add del mod">
          <ac:chgData name="Eldert Grootenboer" userId="86a8f506-bb1c-4964-839a-78287daf85b1" providerId="ADAL" clId="{49524395-C183-40A6-9D3E-7A33E1CD806B}" dt="2022-10-05T21:21:57.081" v="1639"/>
          <ac:spMkLst>
            <pc:docMk/>
            <pc:sldMk cId="1909553984" sldId="2076138356"/>
            <ac:spMk id="283" creationId="{B51F6C12-C355-CF50-A9E5-D84A968EA411}"/>
          </ac:spMkLst>
        </pc:spChg>
        <pc:spChg chg="mod">
          <ac:chgData name="Eldert Grootenboer" userId="86a8f506-bb1c-4964-839a-78287daf85b1" providerId="ADAL" clId="{49524395-C183-40A6-9D3E-7A33E1CD806B}" dt="2022-10-05T21:21:58.209" v="1642"/>
          <ac:spMkLst>
            <pc:docMk/>
            <pc:sldMk cId="1909553984" sldId="2076138356"/>
            <ac:spMk id="285" creationId="{2C2D35ED-82F0-2CEB-22E6-C5B8DF7C5B4E}"/>
          </ac:spMkLst>
        </pc:spChg>
        <pc:spChg chg="mod">
          <ac:chgData name="Eldert Grootenboer" userId="86a8f506-bb1c-4964-839a-78287daf85b1" providerId="ADAL" clId="{49524395-C183-40A6-9D3E-7A33E1CD806B}" dt="2022-10-05T21:21:58.209" v="1642"/>
          <ac:spMkLst>
            <pc:docMk/>
            <pc:sldMk cId="1909553984" sldId="2076138356"/>
            <ac:spMk id="286" creationId="{0769B1CD-45EA-4EF2-DB98-611A59E14FA6}"/>
          </ac:spMkLst>
        </pc:spChg>
        <pc:spChg chg="mod">
          <ac:chgData name="Eldert Grootenboer" userId="86a8f506-bb1c-4964-839a-78287daf85b1" providerId="ADAL" clId="{49524395-C183-40A6-9D3E-7A33E1CD806B}" dt="2022-10-05T21:21:58.209" v="1642"/>
          <ac:spMkLst>
            <pc:docMk/>
            <pc:sldMk cId="1909553984" sldId="2076138356"/>
            <ac:spMk id="287" creationId="{DB508585-9AA7-5116-D340-DFFDA57A8534}"/>
          </ac:spMkLst>
        </pc:spChg>
        <pc:spChg chg="mod">
          <ac:chgData name="Eldert Grootenboer" userId="86a8f506-bb1c-4964-839a-78287daf85b1" providerId="ADAL" clId="{49524395-C183-40A6-9D3E-7A33E1CD806B}" dt="2022-10-05T21:21:58.209" v="1642"/>
          <ac:spMkLst>
            <pc:docMk/>
            <pc:sldMk cId="1909553984" sldId="2076138356"/>
            <ac:spMk id="289" creationId="{7A992281-1239-118B-36DB-96635051110C}"/>
          </ac:spMkLst>
        </pc:spChg>
        <pc:spChg chg="mod">
          <ac:chgData name="Eldert Grootenboer" userId="86a8f506-bb1c-4964-839a-78287daf85b1" providerId="ADAL" clId="{49524395-C183-40A6-9D3E-7A33E1CD806B}" dt="2022-10-05T21:21:58.209" v="1642"/>
          <ac:spMkLst>
            <pc:docMk/>
            <pc:sldMk cId="1909553984" sldId="2076138356"/>
            <ac:spMk id="290" creationId="{4094FA70-73D7-65E6-2A50-0CE814315447}"/>
          </ac:spMkLst>
        </pc:spChg>
        <pc:spChg chg="mod">
          <ac:chgData name="Eldert Grootenboer" userId="86a8f506-bb1c-4964-839a-78287daf85b1" providerId="ADAL" clId="{49524395-C183-40A6-9D3E-7A33E1CD806B}" dt="2022-10-05T21:21:58.209" v="1642"/>
          <ac:spMkLst>
            <pc:docMk/>
            <pc:sldMk cId="1909553984" sldId="2076138356"/>
            <ac:spMk id="291" creationId="{031A6F47-BB5C-2500-320E-D438CBFD4F59}"/>
          </ac:spMkLst>
        </pc:spChg>
        <pc:spChg chg="mod">
          <ac:chgData name="Eldert Grootenboer" userId="86a8f506-bb1c-4964-839a-78287daf85b1" providerId="ADAL" clId="{49524395-C183-40A6-9D3E-7A33E1CD806B}" dt="2022-10-05T21:21:58.209" v="1642"/>
          <ac:spMkLst>
            <pc:docMk/>
            <pc:sldMk cId="1909553984" sldId="2076138356"/>
            <ac:spMk id="292" creationId="{DBAA3D61-3309-90AE-CC65-65837EE86463}"/>
          </ac:spMkLst>
        </pc:spChg>
        <pc:spChg chg="mod">
          <ac:chgData name="Eldert Grootenboer" userId="86a8f506-bb1c-4964-839a-78287daf85b1" providerId="ADAL" clId="{49524395-C183-40A6-9D3E-7A33E1CD806B}" dt="2022-10-05T21:21:58.209" v="1642"/>
          <ac:spMkLst>
            <pc:docMk/>
            <pc:sldMk cId="1909553984" sldId="2076138356"/>
            <ac:spMk id="293" creationId="{52943F10-CC70-4751-44E2-B6002969C3C0}"/>
          </ac:spMkLst>
        </pc:spChg>
        <pc:spChg chg="add del mod">
          <ac:chgData name="Eldert Grootenboer" userId="86a8f506-bb1c-4964-839a-78287daf85b1" providerId="ADAL" clId="{49524395-C183-40A6-9D3E-7A33E1CD806B}" dt="2022-10-05T21:21:59.367" v="1643"/>
          <ac:spMkLst>
            <pc:docMk/>
            <pc:sldMk cId="1909553984" sldId="2076138356"/>
            <ac:spMk id="298" creationId="{70BE3FC8-561A-3A4E-7B9C-310E27828FE5}"/>
          </ac:spMkLst>
        </pc:spChg>
        <pc:spChg chg="mod">
          <ac:chgData name="Eldert Grootenboer" userId="86a8f506-bb1c-4964-839a-78287daf85b1" providerId="ADAL" clId="{49524395-C183-40A6-9D3E-7A33E1CD806B}" dt="2022-10-05T21:22:00.218" v="1645"/>
          <ac:spMkLst>
            <pc:docMk/>
            <pc:sldMk cId="1909553984" sldId="2076138356"/>
            <ac:spMk id="300" creationId="{1C53EF4C-FD27-46D5-88C0-A4F0A4F8705E}"/>
          </ac:spMkLst>
        </pc:spChg>
        <pc:spChg chg="mod">
          <ac:chgData name="Eldert Grootenboer" userId="86a8f506-bb1c-4964-839a-78287daf85b1" providerId="ADAL" clId="{49524395-C183-40A6-9D3E-7A33E1CD806B}" dt="2022-10-05T21:22:00.218" v="1645"/>
          <ac:spMkLst>
            <pc:docMk/>
            <pc:sldMk cId="1909553984" sldId="2076138356"/>
            <ac:spMk id="301" creationId="{5032CA42-E796-9486-3D92-9823CBD2BA2B}"/>
          </ac:spMkLst>
        </pc:spChg>
        <pc:spChg chg="mod">
          <ac:chgData name="Eldert Grootenboer" userId="86a8f506-bb1c-4964-839a-78287daf85b1" providerId="ADAL" clId="{49524395-C183-40A6-9D3E-7A33E1CD806B}" dt="2022-10-05T21:22:00.218" v="1645"/>
          <ac:spMkLst>
            <pc:docMk/>
            <pc:sldMk cId="1909553984" sldId="2076138356"/>
            <ac:spMk id="302" creationId="{808243AD-C024-4280-6583-4B7CEA26DC42}"/>
          </ac:spMkLst>
        </pc:spChg>
        <pc:spChg chg="mod">
          <ac:chgData name="Eldert Grootenboer" userId="86a8f506-bb1c-4964-839a-78287daf85b1" providerId="ADAL" clId="{49524395-C183-40A6-9D3E-7A33E1CD806B}" dt="2022-10-05T21:22:00.218" v="1645"/>
          <ac:spMkLst>
            <pc:docMk/>
            <pc:sldMk cId="1909553984" sldId="2076138356"/>
            <ac:spMk id="304" creationId="{592A6E96-4C93-DE1B-880F-A43B083021F2}"/>
          </ac:spMkLst>
        </pc:spChg>
        <pc:spChg chg="mod">
          <ac:chgData name="Eldert Grootenboer" userId="86a8f506-bb1c-4964-839a-78287daf85b1" providerId="ADAL" clId="{49524395-C183-40A6-9D3E-7A33E1CD806B}" dt="2022-10-05T21:22:00.218" v="1645"/>
          <ac:spMkLst>
            <pc:docMk/>
            <pc:sldMk cId="1909553984" sldId="2076138356"/>
            <ac:spMk id="305" creationId="{858EBABD-599D-FE06-E846-2D75C0148967}"/>
          </ac:spMkLst>
        </pc:spChg>
        <pc:spChg chg="mod">
          <ac:chgData name="Eldert Grootenboer" userId="86a8f506-bb1c-4964-839a-78287daf85b1" providerId="ADAL" clId="{49524395-C183-40A6-9D3E-7A33E1CD806B}" dt="2022-10-05T21:22:00.218" v="1645"/>
          <ac:spMkLst>
            <pc:docMk/>
            <pc:sldMk cId="1909553984" sldId="2076138356"/>
            <ac:spMk id="306" creationId="{8234DF9D-7A8C-477F-F5F2-A5602B19C149}"/>
          </ac:spMkLst>
        </pc:spChg>
        <pc:spChg chg="mod">
          <ac:chgData name="Eldert Grootenboer" userId="86a8f506-bb1c-4964-839a-78287daf85b1" providerId="ADAL" clId="{49524395-C183-40A6-9D3E-7A33E1CD806B}" dt="2022-10-05T21:22:00.218" v="1645"/>
          <ac:spMkLst>
            <pc:docMk/>
            <pc:sldMk cId="1909553984" sldId="2076138356"/>
            <ac:spMk id="307" creationId="{E64F402E-B10D-C3AC-468E-2C10E79BDE61}"/>
          </ac:spMkLst>
        </pc:spChg>
        <pc:spChg chg="mod">
          <ac:chgData name="Eldert Grootenboer" userId="86a8f506-bb1c-4964-839a-78287daf85b1" providerId="ADAL" clId="{49524395-C183-40A6-9D3E-7A33E1CD806B}" dt="2022-10-05T21:22:00.218" v="1645"/>
          <ac:spMkLst>
            <pc:docMk/>
            <pc:sldMk cId="1909553984" sldId="2076138356"/>
            <ac:spMk id="308" creationId="{9F5F031E-5A3F-4019-4670-C55BA99527F4}"/>
          </ac:spMkLst>
        </pc:spChg>
        <pc:spChg chg="add del mod">
          <ac:chgData name="Eldert Grootenboer" userId="86a8f506-bb1c-4964-839a-78287daf85b1" providerId="ADAL" clId="{49524395-C183-40A6-9D3E-7A33E1CD806B}" dt="2022-10-05T21:22:00.876" v="1646"/>
          <ac:spMkLst>
            <pc:docMk/>
            <pc:sldMk cId="1909553984" sldId="2076138356"/>
            <ac:spMk id="313" creationId="{4DCF87D4-63E5-ADEF-C971-56FD05C42175}"/>
          </ac:spMkLst>
        </pc:spChg>
        <pc:spChg chg="mod">
          <ac:chgData name="Eldert Grootenboer" userId="86a8f506-bb1c-4964-839a-78287daf85b1" providerId="ADAL" clId="{49524395-C183-40A6-9D3E-7A33E1CD806B}" dt="2022-10-05T21:22:15.797" v="1720" actId="1035"/>
          <ac:spMkLst>
            <pc:docMk/>
            <pc:sldMk cId="1909553984" sldId="2076138356"/>
            <ac:spMk id="315" creationId="{B9E7B083-5246-9215-92E3-76804A519790}"/>
          </ac:spMkLst>
        </pc:spChg>
        <pc:spChg chg="mod">
          <ac:chgData name="Eldert Grootenboer" userId="86a8f506-bb1c-4964-839a-78287daf85b1" providerId="ADAL" clId="{49524395-C183-40A6-9D3E-7A33E1CD806B}" dt="2022-10-05T21:22:15.797" v="1720" actId="1035"/>
          <ac:spMkLst>
            <pc:docMk/>
            <pc:sldMk cId="1909553984" sldId="2076138356"/>
            <ac:spMk id="316" creationId="{467E5375-6152-F7B3-3B2F-23B2FD9BD86A}"/>
          </ac:spMkLst>
        </pc:spChg>
        <pc:spChg chg="mod">
          <ac:chgData name="Eldert Grootenboer" userId="86a8f506-bb1c-4964-839a-78287daf85b1" providerId="ADAL" clId="{49524395-C183-40A6-9D3E-7A33E1CD806B}" dt="2022-10-05T21:22:15.797" v="1720" actId="1035"/>
          <ac:spMkLst>
            <pc:docMk/>
            <pc:sldMk cId="1909553984" sldId="2076138356"/>
            <ac:spMk id="317" creationId="{C6A24E56-FB0B-144D-9442-4BA10E89B476}"/>
          </ac:spMkLst>
        </pc:spChg>
        <pc:spChg chg="mod">
          <ac:chgData name="Eldert Grootenboer" userId="86a8f506-bb1c-4964-839a-78287daf85b1" providerId="ADAL" clId="{49524395-C183-40A6-9D3E-7A33E1CD806B}" dt="2022-10-05T21:22:15.797" v="1720" actId="1035"/>
          <ac:spMkLst>
            <pc:docMk/>
            <pc:sldMk cId="1909553984" sldId="2076138356"/>
            <ac:spMk id="319" creationId="{6029DA93-01BA-9447-4EB4-D3A5A2AB6B67}"/>
          </ac:spMkLst>
        </pc:spChg>
        <pc:spChg chg="mod">
          <ac:chgData name="Eldert Grootenboer" userId="86a8f506-bb1c-4964-839a-78287daf85b1" providerId="ADAL" clId="{49524395-C183-40A6-9D3E-7A33E1CD806B}" dt="2022-10-05T21:22:15.797" v="1720" actId="1035"/>
          <ac:spMkLst>
            <pc:docMk/>
            <pc:sldMk cId="1909553984" sldId="2076138356"/>
            <ac:spMk id="320" creationId="{E935A188-47E0-BA35-2904-EC1E73DFD381}"/>
          </ac:spMkLst>
        </pc:spChg>
        <pc:spChg chg="mod">
          <ac:chgData name="Eldert Grootenboer" userId="86a8f506-bb1c-4964-839a-78287daf85b1" providerId="ADAL" clId="{49524395-C183-40A6-9D3E-7A33E1CD806B}" dt="2022-10-05T21:22:15.797" v="1720" actId="1035"/>
          <ac:spMkLst>
            <pc:docMk/>
            <pc:sldMk cId="1909553984" sldId="2076138356"/>
            <ac:spMk id="321" creationId="{50A65227-8212-6893-2AB6-6ACA78C8D0B5}"/>
          </ac:spMkLst>
        </pc:spChg>
        <pc:spChg chg="mod">
          <ac:chgData name="Eldert Grootenboer" userId="86a8f506-bb1c-4964-839a-78287daf85b1" providerId="ADAL" clId="{49524395-C183-40A6-9D3E-7A33E1CD806B}" dt="2022-10-05T21:22:15.797" v="1720" actId="1035"/>
          <ac:spMkLst>
            <pc:docMk/>
            <pc:sldMk cId="1909553984" sldId="2076138356"/>
            <ac:spMk id="322" creationId="{D0B710C1-A75E-4295-1C12-6E405C7F44CF}"/>
          </ac:spMkLst>
        </pc:spChg>
        <pc:spChg chg="mod">
          <ac:chgData name="Eldert Grootenboer" userId="86a8f506-bb1c-4964-839a-78287daf85b1" providerId="ADAL" clId="{49524395-C183-40A6-9D3E-7A33E1CD806B}" dt="2022-10-05T21:22:15.797" v="1720" actId="1035"/>
          <ac:spMkLst>
            <pc:docMk/>
            <pc:sldMk cId="1909553984" sldId="2076138356"/>
            <ac:spMk id="323" creationId="{134F12C6-3E22-673E-AE6E-0714BFAB0B5A}"/>
          </ac:spMkLst>
        </pc:spChg>
        <pc:spChg chg="add del mod">
          <ac:chgData name="Eldert Grootenboer" userId="86a8f506-bb1c-4964-839a-78287daf85b1" providerId="ADAL" clId="{49524395-C183-40A6-9D3E-7A33E1CD806B}" dt="2022-10-05T21:24:22.005" v="1725" actId="478"/>
          <ac:spMkLst>
            <pc:docMk/>
            <pc:sldMk cId="1909553984" sldId="2076138356"/>
            <ac:spMk id="328" creationId="{9C0A9EBE-19E1-480A-7A43-ACC4491FF9B0}"/>
          </ac:spMkLst>
        </pc:spChg>
        <pc:spChg chg="add mod">
          <ac:chgData name="Eldert Grootenboer" userId="86a8f506-bb1c-4964-839a-78287daf85b1" providerId="ADAL" clId="{49524395-C183-40A6-9D3E-7A33E1CD806B}" dt="2022-10-05T21:27:06.891" v="1951" actId="404"/>
          <ac:spMkLst>
            <pc:docMk/>
            <pc:sldMk cId="1909553984" sldId="2076138356"/>
            <ac:spMk id="329" creationId="{2B43F381-71E5-6527-713C-52EDE388A703}"/>
          </ac:spMkLst>
        </pc:spChg>
        <pc:spChg chg="add mod">
          <ac:chgData name="Eldert Grootenboer" userId="86a8f506-bb1c-4964-839a-78287daf85b1" providerId="ADAL" clId="{49524395-C183-40A6-9D3E-7A33E1CD806B}" dt="2022-10-05T21:27:06.891" v="1951" actId="404"/>
          <ac:spMkLst>
            <pc:docMk/>
            <pc:sldMk cId="1909553984" sldId="2076138356"/>
            <ac:spMk id="330" creationId="{4EE7E6A1-9A38-CB16-CB1B-C8141BE7ECB4}"/>
          </ac:spMkLst>
        </pc:spChg>
        <pc:spChg chg="add del mod">
          <ac:chgData name="Eldert Grootenboer" userId="86a8f506-bb1c-4964-839a-78287daf85b1" providerId="ADAL" clId="{49524395-C183-40A6-9D3E-7A33E1CD806B}" dt="2022-10-05T21:25:40.674" v="1782" actId="21"/>
          <ac:spMkLst>
            <pc:docMk/>
            <pc:sldMk cId="1909553984" sldId="2076138356"/>
            <ac:spMk id="331" creationId="{2BC7977A-6082-0190-CEC1-622159154130}"/>
          </ac:spMkLst>
        </pc:spChg>
        <pc:spChg chg="mod">
          <ac:chgData name="Eldert Grootenboer" userId="86a8f506-bb1c-4964-839a-78287daf85b1" providerId="ADAL" clId="{49524395-C183-40A6-9D3E-7A33E1CD806B}" dt="2022-10-05T21:24:22.627" v="1726"/>
          <ac:spMkLst>
            <pc:docMk/>
            <pc:sldMk cId="1909553984" sldId="2076138356"/>
            <ac:spMk id="333" creationId="{495B543A-940C-DAC1-C32E-7BE0131AFB39}"/>
          </ac:spMkLst>
        </pc:spChg>
        <pc:spChg chg="mod">
          <ac:chgData name="Eldert Grootenboer" userId="86a8f506-bb1c-4964-839a-78287daf85b1" providerId="ADAL" clId="{49524395-C183-40A6-9D3E-7A33E1CD806B}" dt="2022-10-05T21:24:22.627" v="1726"/>
          <ac:spMkLst>
            <pc:docMk/>
            <pc:sldMk cId="1909553984" sldId="2076138356"/>
            <ac:spMk id="334" creationId="{E39E8148-5CFA-E9F5-784A-035FB2152E41}"/>
          </ac:spMkLst>
        </pc:spChg>
        <pc:spChg chg="mod">
          <ac:chgData name="Eldert Grootenboer" userId="86a8f506-bb1c-4964-839a-78287daf85b1" providerId="ADAL" clId="{49524395-C183-40A6-9D3E-7A33E1CD806B}" dt="2022-10-05T21:24:22.627" v="1726"/>
          <ac:spMkLst>
            <pc:docMk/>
            <pc:sldMk cId="1909553984" sldId="2076138356"/>
            <ac:spMk id="337" creationId="{BF17F114-DB2F-4649-C691-10D856FAA3B1}"/>
          </ac:spMkLst>
        </pc:spChg>
        <pc:spChg chg="mod">
          <ac:chgData name="Eldert Grootenboer" userId="86a8f506-bb1c-4964-839a-78287daf85b1" providerId="ADAL" clId="{49524395-C183-40A6-9D3E-7A33E1CD806B}" dt="2022-10-05T21:24:22.627" v="1726"/>
          <ac:spMkLst>
            <pc:docMk/>
            <pc:sldMk cId="1909553984" sldId="2076138356"/>
            <ac:spMk id="339" creationId="{C3CAAA2E-E8ED-444C-02F8-2954C050F927}"/>
          </ac:spMkLst>
        </pc:spChg>
        <pc:spChg chg="mod">
          <ac:chgData name="Eldert Grootenboer" userId="86a8f506-bb1c-4964-839a-78287daf85b1" providerId="ADAL" clId="{49524395-C183-40A6-9D3E-7A33E1CD806B}" dt="2022-10-05T21:24:22.627" v="1726"/>
          <ac:spMkLst>
            <pc:docMk/>
            <pc:sldMk cId="1909553984" sldId="2076138356"/>
            <ac:spMk id="340" creationId="{0EE5707B-0986-E42D-37D2-17F729FCDA1E}"/>
          </ac:spMkLst>
        </pc:spChg>
        <pc:spChg chg="mod">
          <ac:chgData name="Eldert Grootenboer" userId="86a8f506-bb1c-4964-839a-78287daf85b1" providerId="ADAL" clId="{49524395-C183-40A6-9D3E-7A33E1CD806B}" dt="2022-10-05T21:24:22.627" v="1726"/>
          <ac:spMkLst>
            <pc:docMk/>
            <pc:sldMk cId="1909553984" sldId="2076138356"/>
            <ac:spMk id="341" creationId="{C88D5A76-D5DE-1FD2-B225-88D3E4B025C2}"/>
          </ac:spMkLst>
        </pc:spChg>
        <pc:spChg chg="mod">
          <ac:chgData name="Eldert Grootenboer" userId="86a8f506-bb1c-4964-839a-78287daf85b1" providerId="ADAL" clId="{49524395-C183-40A6-9D3E-7A33E1CD806B}" dt="2022-10-05T21:24:22.627" v="1726"/>
          <ac:spMkLst>
            <pc:docMk/>
            <pc:sldMk cId="1909553984" sldId="2076138356"/>
            <ac:spMk id="344" creationId="{67DD0F1D-C568-7679-34F9-73D2A9E22DBC}"/>
          </ac:spMkLst>
        </pc:spChg>
        <pc:spChg chg="mod">
          <ac:chgData name="Eldert Grootenboer" userId="86a8f506-bb1c-4964-839a-78287daf85b1" providerId="ADAL" clId="{49524395-C183-40A6-9D3E-7A33E1CD806B}" dt="2022-10-05T21:24:22.627" v="1726"/>
          <ac:spMkLst>
            <pc:docMk/>
            <pc:sldMk cId="1909553984" sldId="2076138356"/>
            <ac:spMk id="345" creationId="{7A4D7A3E-C4DB-2190-67A1-C4BAC7DA4451}"/>
          </ac:spMkLst>
        </pc:spChg>
        <pc:spChg chg="mod">
          <ac:chgData name="Eldert Grootenboer" userId="86a8f506-bb1c-4964-839a-78287daf85b1" providerId="ADAL" clId="{49524395-C183-40A6-9D3E-7A33E1CD806B}" dt="2022-10-05T21:24:22.627" v="1726"/>
          <ac:spMkLst>
            <pc:docMk/>
            <pc:sldMk cId="1909553984" sldId="2076138356"/>
            <ac:spMk id="346" creationId="{36FDD8C3-C4DD-968D-10E8-3B18AD3FB617}"/>
          </ac:spMkLst>
        </pc:spChg>
        <pc:spChg chg="mod">
          <ac:chgData name="Eldert Grootenboer" userId="86a8f506-bb1c-4964-839a-78287daf85b1" providerId="ADAL" clId="{49524395-C183-40A6-9D3E-7A33E1CD806B}" dt="2022-10-05T21:24:22.627" v="1726"/>
          <ac:spMkLst>
            <pc:docMk/>
            <pc:sldMk cId="1909553984" sldId="2076138356"/>
            <ac:spMk id="347" creationId="{45B849C2-AD11-2E8D-3A2A-C751158942EC}"/>
          </ac:spMkLst>
        </pc:spChg>
        <pc:spChg chg="mod">
          <ac:chgData name="Eldert Grootenboer" userId="86a8f506-bb1c-4964-839a-78287daf85b1" providerId="ADAL" clId="{49524395-C183-40A6-9D3E-7A33E1CD806B}" dt="2022-10-05T21:24:22.627" v="1726"/>
          <ac:spMkLst>
            <pc:docMk/>
            <pc:sldMk cId="1909553984" sldId="2076138356"/>
            <ac:spMk id="348" creationId="{8A8F8E20-D8EC-C7C5-CDC2-5892DCA6DD0A}"/>
          </ac:spMkLst>
        </pc:spChg>
        <pc:spChg chg="mod">
          <ac:chgData name="Eldert Grootenboer" userId="86a8f506-bb1c-4964-839a-78287daf85b1" providerId="ADAL" clId="{49524395-C183-40A6-9D3E-7A33E1CD806B}" dt="2022-10-05T21:24:22.627" v="1726"/>
          <ac:spMkLst>
            <pc:docMk/>
            <pc:sldMk cId="1909553984" sldId="2076138356"/>
            <ac:spMk id="349" creationId="{6D629EDA-A6C7-EE0A-DDF7-DDDE9EFBC13F}"/>
          </ac:spMkLst>
        </pc:spChg>
        <pc:spChg chg="mod">
          <ac:chgData name="Eldert Grootenboer" userId="86a8f506-bb1c-4964-839a-78287daf85b1" providerId="ADAL" clId="{49524395-C183-40A6-9D3E-7A33E1CD806B}" dt="2022-10-05T21:24:22.627" v="1726"/>
          <ac:spMkLst>
            <pc:docMk/>
            <pc:sldMk cId="1909553984" sldId="2076138356"/>
            <ac:spMk id="350" creationId="{C647D7A0-9340-74F5-ED0F-484F099D1A03}"/>
          </ac:spMkLst>
        </pc:spChg>
        <pc:spChg chg="mod">
          <ac:chgData name="Eldert Grootenboer" userId="86a8f506-bb1c-4964-839a-78287daf85b1" providerId="ADAL" clId="{49524395-C183-40A6-9D3E-7A33E1CD806B}" dt="2022-10-05T21:24:22.627" v="1726"/>
          <ac:spMkLst>
            <pc:docMk/>
            <pc:sldMk cId="1909553984" sldId="2076138356"/>
            <ac:spMk id="351" creationId="{86224E61-BFD7-BFB5-882C-DA3FAA16589A}"/>
          </ac:spMkLst>
        </pc:spChg>
        <pc:spChg chg="mod">
          <ac:chgData name="Eldert Grootenboer" userId="86a8f506-bb1c-4964-839a-78287daf85b1" providerId="ADAL" clId="{49524395-C183-40A6-9D3E-7A33E1CD806B}" dt="2022-10-05T21:24:22.627" v="1726"/>
          <ac:spMkLst>
            <pc:docMk/>
            <pc:sldMk cId="1909553984" sldId="2076138356"/>
            <ac:spMk id="352" creationId="{2B7FAA6D-FE72-687F-1FF5-46C4DF30CFC6}"/>
          </ac:spMkLst>
        </pc:spChg>
        <pc:spChg chg="mod">
          <ac:chgData name="Eldert Grootenboer" userId="86a8f506-bb1c-4964-839a-78287daf85b1" providerId="ADAL" clId="{49524395-C183-40A6-9D3E-7A33E1CD806B}" dt="2022-10-05T21:24:22.627" v="1726"/>
          <ac:spMkLst>
            <pc:docMk/>
            <pc:sldMk cId="1909553984" sldId="2076138356"/>
            <ac:spMk id="353" creationId="{D65484EC-6417-CE7F-479A-23EE6A94CCF6}"/>
          </ac:spMkLst>
        </pc:spChg>
        <pc:spChg chg="mod">
          <ac:chgData name="Eldert Grootenboer" userId="86a8f506-bb1c-4964-839a-78287daf85b1" providerId="ADAL" clId="{49524395-C183-40A6-9D3E-7A33E1CD806B}" dt="2022-10-05T21:24:22.627" v="1726"/>
          <ac:spMkLst>
            <pc:docMk/>
            <pc:sldMk cId="1909553984" sldId="2076138356"/>
            <ac:spMk id="354" creationId="{0FC76ECA-1E99-FFC1-1FCD-DC92C3B83CE5}"/>
          </ac:spMkLst>
        </pc:spChg>
        <pc:spChg chg="mod">
          <ac:chgData name="Eldert Grootenboer" userId="86a8f506-bb1c-4964-839a-78287daf85b1" providerId="ADAL" clId="{49524395-C183-40A6-9D3E-7A33E1CD806B}" dt="2022-10-05T21:24:22.627" v="1726"/>
          <ac:spMkLst>
            <pc:docMk/>
            <pc:sldMk cId="1909553984" sldId="2076138356"/>
            <ac:spMk id="355" creationId="{C6D1A86C-1088-3B2D-AD4E-B4ADDE906BC4}"/>
          </ac:spMkLst>
        </pc:spChg>
        <pc:spChg chg="mod">
          <ac:chgData name="Eldert Grootenboer" userId="86a8f506-bb1c-4964-839a-78287daf85b1" providerId="ADAL" clId="{49524395-C183-40A6-9D3E-7A33E1CD806B}" dt="2022-10-05T21:24:22.627" v="1726"/>
          <ac:spMkLst>
            <pc:docMk/>
            <pc:sldMk cId="1909553984" sldId="2076138356"/>
            <ac:spMk id="356" creationId="{07CA42FD-3AAB-8D2B-4EB1-5938E7C0BED1}"/>
          </ac:spMkLst>
        </pc:spChg>
        <pc:spChg chg="mod">
          <ac:chgData name="Eldert Grootenboer" userId="86a8f506-bb1c-4964-839a-78287daf85b1" providerId="ADAL" clId="{49524395-C183-40A6-9D3E-7A33E1CD806B}" dt="2022-10-05T21:24:22.627" v="1726"/>
          <ac:spMkLst>
            <pc:docMk/>
            <pc:sldMk cId="1909553984" sldId="2076138356"/>
            <ac:spMk id="357" creationId="{F70E3585-833B-3E2C-E162-9E176B52AC4E}"/>
          </ac:spMkLst>
        </pc:spChg>
        <pc:spChg chg="mod">
          <ac:chgData name="Eldert Grootenboer" userId="86a8f506-bb1c-4964-839a-78287daf85b1" providerId="ADAL" clId="{49524395-C183-40A6-9D3E-7A33E1CD806B}" dt="2022-10-05T21:24:22.627" v="1726"/>
          <ac:spMkLst>
            <pc:docMk/>
            <pc:sldMk cId="1909553984" sldId="2076138356"/>
            <ac:spMk id="358" creationId="{A6F6B172-0741-E329-339A-04B1CE559C85}"/>
          </ac:spMkLst>
        </pc:spChg>
        <pc:spChg chg="mod">
          <ac:chgData name="Eldert Grootenboer" userId="86a8f506-bb1c-4964-839a-78287daf85b1" providerId="ADAL" clId="{49524395-C183-40A6-9D3E-7A33E1CD806B}" dt="2022-10-05T21:24:22.627" v="1726"/>
          <ac:spMkLst>
            <pc:docMk/>
            <pc:sldMk cId="1909553984" sldId="2076138356"/>
            <ac:spMk id="359" creationId="{334D65FA-B54C-A57C-C8A6-38EFDA4E46DA}"/>
          </ac:spMkLst>
        </pc:spChg>
        <pc:spChg chg="mod">
          <ac:chgData name="Eldert Grootenboer" userId="86a8f506-bb1c-4964-839a-78287daf85b1" providerId="ADAL" clId="{49524395-C183-40A6-9D3E-7A33E1CD806B}" dt="2022-10-05T21:24:22.627" v="1726"/>
          <ac:spMkLst>
            <pc:docMk/>
            <pc:sldMk cId="1909553984" sldId="2076138356"/>
            <ac:spMk id="361" creationId="{1B1DD290-3EDC-DED1-6ECE-F665EC363837}"/>
          </ac:spMkLst>
        </pc:spChg>
        <pc:spChg chg="mod">
          <ac:chgData name="Eldert Grootenboer" userId="86a8f506-bb1c-4964-839a-78287daf85b1" providerId="ADAL" clId="{49524395-C183-40A6-9D3E-7A33E1CD806B}" dt="2022-10-05T21:24:22.627" v="1726"/>
          <ac:spMkLst>
            <pc:docMk/>
            <pc:sldMk cId="1909553984" sldId="2076138356"/>
            <ac:spMk id="364" creationId="{01CADED5-8E95-9C0D-F6E8-4CFD96DEB97B}"/>
          </ac:spMkLst>
        </pc:spChg>
        <pc:spChg chg="mod">
          <ac:chgData name="Eldert Grootenboer" userId="86a8f506-bb1c-4964-839a-78287daf85b1" providerId="ADAL" clId="{49524395-C183-40A6-9D3E-7A33E1CD806B}" dt="2022-10-05T21:24:22.627" v="1726"/>
          <ac:spMkLst>
            <pc:docMk/>
            <pc:sldMk cId="1909553984" sldId="2076138356"/>
            <ac:spMk id="365" creationId="{F72A5ED4-D38E-F63D-B12F-F5771F21B3F0}"/>
          </ac:spMkLst>
        </pc:spChg>
        <pc:spChg chg="mod">
          <ac:chgData name="Eldert Grootenboer" userId="86a8f506-bb1c-4964-839a-78287daf85b1" providerId="ADAL" clId="{49524395-C183-40A6-9D3E-7A33E1CD806B}" dt="2022-10-05T21:24:22.627" v="1726"/>
          <ac:spMkLst>
            <pc:docMk/>
            <pc:sldMk cId="1909553984" sldId="2076138356"/>
            <ac:spMk id="366" creationId="{1EA6EC62-D29A-E7D8-81D5-18018C1D7C28}"/>
          </ac:spMkLst>
        </pc:spChg>
        <pc:spChg chg="mod">
          <ac:chgData name="Eldert Grootenboer" userId="86a8f506-bb1c-4964-839a-78287daf85b1" providerId="ADAL" clId="{49524395-C183-40A6-9D3E-7A33E1CD806B}" dt="2022-10-05T21:24:22.627" v="1726"/>
          <ac:spMkLst>
            <pc:docMk/>
            <pc:sldMk cId="1909553984" sldId="2076138356"/>
            <ac:spMk id="368" creationId="{20988DE3-3B50-7083-9D8F-3862989767F6}"/>
          </ac:spMkLst>
        </pc:spChg>
        <pc:spChg chg="mod">
          <ac:chgData name="Eldert Grootenboer" userId="86a8f506-bb1c-4964-839a-78287daf85b1" providerId="ADAL" clId="{49524395-C183-40A6-9D3E-7A33E1CD806B}" dt="2022-10-05T21:24:22.627" v="1726"/>
          <ac:spMkLst>
            <pc:docMk/>
            <pc:sldMk cId="1909553984" sldId="2076138356"/>
            <ac:spMk id="369" creationId="{46E14EF1-00A7-7B0D-1879-BAA937482A03}"/>
          </ac:spMkLst>
        </pc:spChg>
        <pc:spChg chg="mod">
          <ac:chgData name="Eldert Grootenboer" userId="86a8f506-bb1c-4964-839a-78287daf85b1" providerId="ADAL" clId="{49524395-C183-40A6-9D3E-7A33E1CD806B}" dt="2022-10-05T21:24:22.627" v="1726"/>
          <ac:spMkLst>
            <pc:docMk/>
            <pc:sldMk cId="1909553984" sldId="2076138356"/>
            <ac:spMk id="370" creationId="{5828EF32-BDA3-6199-CBD5-C673C3816EB1}"/>
          </ac:spMkLst>
        </pc:spChg>
        <pc:spChg chg="mod">
          <ac:chgData name="Eldert Grootenboer" userId="86a8f506-bb1c-4964-839a-78287daf85b1" providerId="ADAL" clId="{49524395-C183-40A6-9D3E-7A33E1CD806B}" dt="2022-10-05T21:24:22.627" v="1726"/>
          <ac:spMkLst>
            <pc:docMk/>
            <pc:sldMk cId="1909553984" sldId="2076138356"/>
            <ac:spMk id="371" creationId="{8E883C39-7828-757A-F78E-34AD7D6D72B7}"/>
          </ac:spMkLst>
        </pc:spChg>
        <pc:spChg chg="mod">
          <ac:chgData name="Eldert Grootenboer" userId="86a8f506-bb1c-4964-839a-78287daf85b1" providerId="ADAL" clId="{49524395-C183-40A6-9D3E-7A33E1CD806B}" dt="2022-10-05T21:24:22.627" v="1726"/>
          <ac:spMkLst>
            <pc:docMk/>
            <pc:sldMk cId="1909553984" sldId="2076138356"/>
            <ac:spMk id="372" creationId="{EFACAD53-AA53-9D51-3585-64442442B9FF}"/>
          </ac:spMkLst>
        </pc:spChg>
        <pc:spChg chg="mod">
          <ac:chgData name="Eldert Grootenboer" userId="86a8f506-bb1c-4964-839a-78287daf85b1" providerId="ADAL" clId="{49524395-C183-40A6-9D3E-7A33E1CD806B}" dt="2022-10-05T21:24:22.627" v="1726"/>
          <ac:spMkLst>
            <pc:docMk/>
            <pc:sldMk cId="1909553984" sldId="2076138356"/>
            <ac:spMk id="373" creationId="{CBD51D2C-DA59-1CBE-BECD-3F9B43DC8D7C}"/>
          </ac:spMkLst>
        </pc:spChg>
        <pc:spChg chg="mod">
          <ac:chgData name="Eldert Grootenboer" userId="86a8f506-bb1c-4964-839a-78287daf85b1" providerId="ADAL" clId="{49524395-C183-40A6-9D3E-7A33E1CD806B}" dt="2022-10-05T21:24:22.627" v="1726"/>
          <ac:spMkLst>
            <pc:docMk/>
            <pc:sldMk cId="1909553984" sldId="2076138356"/>
            <ac:spMk id="374" creationId="{0A3F3A46-B9CC-2372-E656-25CAA923BC5B}"/>
          </ac:spMkLst>
        </pc:spChg>
        <pc:spChg chg="mod">
          <ac:chgData name="Eldert Grootenboer" userId="86a8f506-bb1c-4964-839a-78287daf85b1" providerId="ADAL" clId="{49524395-C183-40A6-9D3E-7A33E1CD806B}" dt="2022-10-05T21:24:22.627" v="1726"/>
          <ac:spMkLst>
            <pc:docMk/>
            <pc:sldMk cId="1909553984" sldId="2076138356"/>
            <ac:spMk id="375" creationId="{93348676-171A-4F12-A6C2-1A207557A2C2}"/>
          </ac:spMkLst>
        </pc:spChg>
        <pc:spChg chg="mod">
          <ac:chgData name="Eldert Grootenboer" userId="86a8f506-bb1c-4964-839a-78287daf85b1" providerId="ADAL" clId="{49524395-C183-40A6-9D3E-7A33E1CD806B}" dt="2022-10-05T21:24:22.627" v="1726"/>
          <ac:spMkLst>
            <pc:docMk/>
            <pc:sldMk cId="1909553984" sldId="2076138356"/>
            <ac:spMk id="376" creationId="{B4529CC2-27F8-5C2D-E3A3-7CBC2C89F9B4}"/>
          </ac:spMkLst>
        </pc:spChg>
        <pc:spChg chg="mod">
          <ac:chgData name="Eldert Grootenboer" userId="86a8f506-bb1c-4964-839a-78287daf85b1" providerId="ADAL" clId="{49524395-C183-40A6-9D3E-7A33E1CD806B}" dt="2022-10-05T21:24:22.627" v="1726"/>
          <ac:spMkLst>
            <pc:docMk/>
            <pc:sldMk cId="1909553984" sldId="2076138356"/>
            <ac:spMk id="377" creationId="{FEEE21B3-87BC-C07F-1A21-114E9FC52808}"/>
          </ac:spMkLst>
        </pc:spChg>
        <pc:spChg chg="mod">
          <ac:chgData name="Eldert Grootenboer" userId="86a8f506-bb1c-4964-839a-78287daf85b1" providerId="ADAL" clId="{49524395-C183-40A6-9D3E-7A33E1CD806B}" dt="2022-10-05T21:24:22.627" v="1726"/>
          <ac:spMkLst>
            <pc:docMk/>
            <pc:sldMk cId="1909553984" sldId="2076138356"/>
            <ac:spMk id="378" creationId="{54344256-1799-4598-A0A9-5E0EDBF453E4}"/>
          </ac:spMkLst>
        </pc:spChg>
        <pc:spChg chg="mod">
          <ac:chgData name="Eldert Grootenboer" userId="86a8f506-bb1c-4964-839a-78287daf85b1" providerId="ADAL" clId="{49524395-C183-40A6-9D3E-7A33E1CD806B}" dt="2022-10-05T21:24:22.627" v="1726"/>
          <ac:spMkLst>
            <pc:docMk/>
            <pc:sldMk cId="1909553984" sldId="2076138356"/>
            <ac:spMk id="379" creationId="{A926D977-E4AB-7B74-C427-C6CD049224F9}"/>
          </ac:spMkLst>
        </pc:spChg>
        <pc:spChg chg="mod">
          <ac:chgData name="Eldert Grootenboer" userId="86a8f506-bb1c-4964-839a-78287daf85b1" providerId="ADAL" clId="{49524395-C183-40A6-9D3E-7A33E1CD806B}" dt="2022-10-05T21:24:22.627" v="1726"/>
          <ac:spMkLst>
            <pc:docMk/>
            <pc:sldMk cId="1909553984" sldId="2076138356"/>
            <ac:spMk id="380" creationId="{9236A4E6-126C-084F-B4F9-F284322E5335}"/>
          </ac:spMkLst>
        </pc:spChg>
        <pc:spChg chg="mod">
          <ac:chgData name="Eldert Grootenboer" userId="86a8f506-bb1c-4964-839a-78287daf85b1" providerId="ADAL" clId="{49524395-C183-40A6-9D3E-7A33E1CD806B}" dt="2022-10-05T21:24:22.627" v="1726"/>
          <ac:spMkLst>
            <pc:docMk/>
            <pc:sldMk cId="1909553984" sldId="2076138356"/>
            <ac:spMk id="382" creationId="{396ED23B-4E71-1E62-9732-FFD3FB509EF5}"/>
          </ac:spMkLst>
        </pc:spChg>
        <pc:spChg chg="mod">
          <ac:chgData name="Eldert Grootenboer" userId="86a8f506-bb1c-4964-839a-78287daf85b1" providerId="ADAL" clId="{49524395-C183-40A6-9D3E-7A33E1CD806B}" dt="2022-10-05T21:24:22.627" v="1726"/>
          <ac:spMkLst>
            <pc:docMk/>
            <pc:sldMk cId="1909553984" sldId="2076138356"/>
            <ac:spMk id="383" creationId="{A9CCA7B6-13CB-896A-D07F-9CD60D904757}"/>
          </ac:spMkLst>
        </pc:spChg>
        <pc:spChg chg="mod">
          <ac:chgData name="Eldert Grootenboer" userId="86a8f506-bb1c-4964-839a-78287daf85b1" providerId="ADAL" clId="{49524395-C183-40A6-9D3E-7A33E1CD806B}" dt="2022-10-05T21:24:22.627" v="1726"/>
          <ac:spMkLst>
            <pc:docMk/>
            <pc:sldMk cId="1909553984" sldId="2076138356"/>
            <ac:spMk id="384" creationId="{36198AB3-8D07-E120-9A09-AA426CC6047F}"/>
          </ac:spMkLst>
        </pc:spChg>
        <pc:spChg chg="mod">
          <ac:chgData name="Eldert Grootenboer" userId="86a8f506-bb1c-4964-839a-78287daf85b1" providerId="ADAL" clId="{49524395-C183-40A6-9D3E-7A33E1CD806B}" dt="2022-10-05T21:24:22.627" v="1726"/>
          <ac:spMkLst>
            <pc:docMk/>
            <pc:sldMk cId="1909553984" sldId="2076138356"/>
            <ac:spMk id="385" creationId="{BCB9AF27-CAE4-7E0B-3D86-F5E994EC483B}"/>
          </ac:spMkLst>
        </pc:spChg>
        <pc:spChg chg="mod">
          <ac:chgData name="Eldert Grootenboer" userId="86a8f506-bb1c-4964-839a-78287daf85b1" providerId="ADAL" clId="{49524395-C183-40A6-9D3E-7A33E1CD806B}" dt="2022-10-05T21:24:22.627" v="1726"/>
          <ac:spMkLst>
            <pc:docMk/>
            <pc:sldMk cId="1909553984" sldId="2076138356"/>
            <ac:spMk id="386" creationId="{0E50CF6A-328A-9D5D-8E58-8D94C7280573}"/>
          </ac:spMkLst>
        </pc:spChg>
        <pc:spChg chg="mod">
          <ac:chgData name="Eldert Grootenboer" userId="86a8f506-bb1c-4964-839a-78287daf85b1" providerId="ADAL" clId="{49524395-C183-40A6-9D3E-7A33E1CD806B}" dt="2022-10-05T21:24:22.627" v="1726"/>
          <ac:spMkLst>
            <pc:docMk/>
            <pc:sldMk cId="1909553984" sldId="2076138356"/>
            <ac:spMk id="387" creationId="{063D4E15-32E5-DEB2-BA26-850DFCEFA2C7}"/>
          </ac:spMkLst>
        </pc:spChg>
        <pc:spChg chg="mod">
          <ac:chgData name="Eldert Grootenboer" userId="86a8f506-bb1c-4964-839a-78287daf85b1" providerId="ADAL" clId="{49524395-C183-40A6-9D3E-7A33E1CD806B}" dt="2022-10-05T21:24:22.627" v="1726"/>
          <ac:spMkLst>
            <pc:docMk/>
            <pc:sldMk cId="1909553984" sldId="2076138356"/>
            <ac:spMk id="388" creationId="{2E29715C-B68C-FA45-020F-105DD8B5C03C}"/>
          </ac:spMkLst>
        </pc:spChg>
        <pc:spChg chg="mod">
          <ac:chgData name="Eldert Grootenboer" userId="86a8f506-bb1c-4964-839a-78287daf85b1" providerId="ADAL" clId="{49524395-C183-40A6-9D3E-7A33E1CD806B}" dt="2022-10-05T21:24:22.627" v="1726"/>
          <ac:spMkLst>
            <pc:docMk/>
            <pc:sldMk cId="1909553984" sldId="2076138356"/>
            <ac:spMk id="389" creationId="{97112138-6F5A-51D9-39B8-74BD752F934D}"/>
          </ac:spMkLst>
        </pc:spChg>
        <pc:spChg chg="mod">
          <ac:chgData name="Eldert Grootenboer" userId="86a8f506-bb1c-4964-839a-78287daf85b1" providerId="ADAL" clId="{49524395-C183-40A6-9D3E-7A33E1CD806B}" dt="2022-10-05T21:24:22.627" v="1726"/>
          <ac:spMkLst>
            <pc:docMk/>
            <pc:sldMk cId="1909553984" sldId="2076138356"/>
            <ac:spMk id="390" creationId="{49327639-560B-4E43-CB96-148BB08CE50E}"/>
          </ac:spMkLst>
        </pc:spChg>
        <pc:spChg chg="mod">
          <ac:chgData name="Eldert Grootenboer" userId="86a8f506-bb1c-4964-839a-78287daf85b1" providerId="ADAL" clId="{49524395-C183-40A6-9D3E-7A33E1CD806B}" dt="2022-10-05T21:24:22.627" v="1726"/>
          <ac:spMkLst>
            <pc:docMk/>
            <pc:sldMk cId="1909553984" sldId="2076138356"/>
            <ac:spMk id="391" creationId="{195DB113-8566-6B38-F16C-6B77F9B7A569}"/>
          </ac:spMkLst>
        </pc:spChg>
        <pc:spChg chg="mod">
          <ac:chgData name="Eldert Grootenboer" userId="86a8f506-bb1c-4964-839a-78287daf85b1" providerId="ADAL" clId="{49524395-C183-40A6-9D3E-7A33E1CD806B}" dt="2022-10-05T21:24:22.627" v="1726"/>
          <ac:spMkLst>
            <pc:docMk/>
            <pc:sldMk cId="1909553984" sldId="2076138356"/>
            <ac:spMk id="393" creationId="{629F3256-2EF1-5C2F-4F62-98E5BBC293F7}"/>
          </ac:spMkLst>
        </pc:spChg>
        <pc:spChg chg="mod">
          <ac:chgData name="Eldert Grootenboer" userId="86a8f506-bb1c-4964-839a-78287daf85b1" providerId="ADAL" clId="{49524395-C183-40A6-9D3E-7A33E1CD806B}" dt="2022-10-05T21:24:22.627" v="1726"/>
          <ac:spMkLst>
            <pc:docMk/>
            <pc:sldMk cId="1909553984" sldId="2076138356"/>
            <ac:spMk id="396" creationId="{207B68DE-C6EB-D2B8-3EA0-42FA09C15CE5}"/>
          </ac:spMkLst>
        </pc:spChg>
        <pc:spChg chg="mod">
          <ac:chgData name="Eldert Grootenboer" userId="86a8f506-bb1c-4964-839a-78287daf85b1" providerId="ADAL" clId="{49524395-C183-40A6-9D3E-7A33E1CD806B}" dt="2022-10-05T21:24:22.627" v="1726"/>
          <ac:spMkLst>
            <pc:docMk/>
            <pc:sldMk cId="1909553984" sldId="2076138356"/>
            <ac:spMk id="397" creationId="{2867C5D3-6ACD-0B62-FB36-7D591DFB507D}"/>
          </ac:spMkLst>
        </pc:spChg>
        <pc:spChg chg="mod">
          <ac:chgData name="Eldert Grootenboer" userId="86a8f506-bb1c-4964-839a-78287daf85b1" providerId="ADAL" clId="{49524395-C183-40A6-9D3E-7A33E1CD806B}" dt="2022-10-05T21:24:22.627" v="1726"/>
          <ac:spMkLst>
            <pc:docMk/>
            <pc:sldMk cId="1909553984" sldId="2076138356"/>
            <ac:spMk id="402" creationId="{D6CDEA7F-5271-0369-2DF9-BE6EDFD3A363}"/>
          </ac:spMkLst>
        </pc:spChg>
        <pc:spChg chg="mod">
          <ac:chgData name="Eldert Grootenboer" userId="86a8f506-bb1c-4964-839a-78287daf85b1" providerId="ADAL" clId="{49524395-C183-40A6-9D3E-7A33E1CD806B}" dt="2022-10-05T21:24:22.627" v="1726"/>
          <ac:spMkLst>
            <pc:docMk/>
            <pc:sldMk cId="1909553984" sldId="2076138356"/>
            <ac:spMk id="403" creationId="{FEF1DC10-5300-5188-0B5B-CF5BE5547F3B}"/>
          </ac:spMkLst>
        </pc:spChg>
        <pc:spChg chg="mod">
          <ac:chgData name="Eldert Grootenboer" userId="86a8f506-bb1c-4964-839a-78287daf85b1" providerId="ADAL" clId="{49524395-C183-40A6-9D3E-7A33E1CD806B}" dt="2022-10-05T21:24:22.627" v="1726"/>
          <ac:spMkLst>
            <pc:docMk/>
            <pc:sldMk cId="1909553984" sldId="2076138356"/>
            <ac:spMk id="404" creationId="{F2D9A7D5-983C-715A-807C-D93D08013AD6}"/>
          </ac:spMkLst>
        </pc:spChg>
        <pc:spChg chg="mod">
          <ac:chgData name="Eldert Grootenboer" userId="86a8f506-bb1c-4964-839a-78287daf85b1" providerId="ADAL" clId="{49524395-C183-40A6-9D3E-7A33E1CD806B}" dt="2022-10-05T21:24:22.627" v="1726"/>
          <ac:spMkLst>
            <pc:docMk/>
            <pc:sldMk cId="1909553984" sldId="2076138356"/>
            <ac:spMk id="405" creationId="{7EA37A92-2CA2-93F7-E4E9-551CDA76746A}"/>
          </ac:spMkLst>
        </pc:spChg>
        <pc:spChg chg="mod">
          <ac:chgData name="Eldert Grootenboer" userId="86a8f506-bb1c-4964-839a-78287daf85b1" providerId="ADAL" clId="{49524395-C183-40A6-9D3E-7A33E1CD806B}" dt="2022-10-05T21:24:22.627" v="1726"/>
          <ac:spMkLst>
            <pc:docMk/>
            <pc:sldMk cId="1909553984" sldId="2076138356"/>
            <ac:spMk id="406" creationId="{DB8F519E-7F53-D933-085A-1E587733DBE5}"/>
          </ac:spMkLst>
        </pc:spChg>
        <pc:spChg chg="mod">
          <ac:chgData name="Eldert Grootenboer" userId="86a8f506-bb1c-4964-839a-78287daf85b1" providerId="ADAL" clId="{49524395-C183-40A6-9D3E-7A33E1CD806B}" dt="2022-10-05T21:24:22.627" v="1726"/>
          <ac:spMkLst>
            <pc:docMk/>
            <pc:sldMk cId="1909553984" sldId="2076138356"/>
            <ac:spMk id="407" creationId="{B289A0EA-93FC-9065-8186-01E38E4C9158}"/>
          </ac:spMkLst>
        </pc:spChg>
        <pc:spChg chg="mod">
          <ac:chgData name="Eldert Grootenboer" userId="86a8f506-bb1c-4964-839a-78287daf85b1" providerId="ADAL" clId="{49524395-C183-40A6-9D3E-7A33E1CD806B}" dt="2022-10-05T21:24:22.627" v="1726"/>
          <ac:spMkLst>
            <pc:docMk/>
            <pc:sldMk cId="1909553984" sldId="2076138356"/>
            <ac:spMk id="408" creationId="{BAC10C8F-5FBC-F9DF-49AC-974792E9EA5B}"/>
          </ac:spMkLst>
        </pc:spChg>
        <pc:spChg chg="mod">
          <ac:chgData name="Eldert Grootenboer" userId="86a8f506-bb1c-4964-839a-78287daf85b1" providerId="ADAL" clId="{49524395-C183-40A6-9D3E-7A33E1CD806B}" dt="2022-10-05T21:24:22.627" v="1726"/>
          <ac:spMkLst>
            <pc:docMk/>
            <pc:sldMk cId="1909553984" sldId="2076138356"/>
            <ac:spMk id="409" creationId="{C8407E38-4E47-B810-57EB-517DDF7918C4}"/>
          </ac:spMkLst>
        </pc:spChg>
        <pc:spChg chg="mod">
          <ac:chgData name="Eldert Grootenboer" userId="86a8f506-bb1c-4964-839a-78287daf85b1" providerId="ADAL" clId="{49524395-C183-40A6-9D3E-7A33E1CD806B}" dt="2022-10-05T21:24:22.627" v="1726"/>
          <ac:spMkLst>
            <pc:docMk/>
            <pc:sldMk cId="1909553984" sldId="2076138356"/>
            <ac:spMk id="410" creationId="{9BD6FB80-7E5A-8715-9BBD-5613109ECCDC}"/>
          </ac:spMkLst>
        </pc:spChg>
        <pc:spChg chg="mod">
          <ac:chgData name="Eldert Grootenboer" userId="86a8f506-bb1c-4964-839a-78287daf85b1" providerId="ADAL" clId="{49524395-C183-40A6-9D3E-7A33E1CD806B}" dt="2022-10-05T21:24:22.627" v="1726"/>
          <ac:spMkLst>
            <pc:docMk/>
            <pc:sldMk cId="1909553984" sldId="2076138356"/>
            <ac:spMk id="411" creationId="{A31EDAF8-F881-F022-2BFE-6B31D1D902CB}"/>
          </ac:spMkLst>
        </pc:spChg>
        <pc:spChg chg="mod">
          <ac:chgData name="Eldert Grootenboer" userId="86a8f506-bb1c-4964-839a-78287daf85b1" providerId="ADAL" clId="{49524395-C183-40A6-9D3E-7A33E1CD806B}" dt="2022-10-05T21:24:22.627" v="1726"/>
          <ac:spMkLst>
            <pc:docMk/>
            <pc:sldMk cId="1909553984" sldId="2076138356"/>
            <ac:spMk id="412" creationId="{E479CE11-3CB2-98E3-6E3A-E35465535796}"/>
          </ac:spMkLst>
        </pc:spChg>
        <pc:spChg chg="mod">
          <ac:chgData name="Eldert Grootenboer" userId="86a8f506-bb1c-4964-839a-78287daf85b1" providerId="ADAL" clId="{49524395-C183-40A6-9D3E-7A33E1CD806B}" dt="2022-10-05T21:24:22.627" v="1726"/>
          <ac:spMkLst>
            <pc:docMk/>
            <pc:sldMk cId="1909553984" sldId="2076138356"/>
            <ac:spMk id="413" creationId="{5C0ADEA9-2F93-6E8C-267D-E5A0E70043B1}"/>
          </ac:spMkLst>
        </pc:spChg>
        <pc:spChg chg="mod">
          <ac:chgData name="Eldert Grootenboer" userId="86a8f506-bb1c-4964-839a-78287daf85b1" providerId="ADAL" clId="{49524395-C183-40A6-9D3E-7A33E1CD806B}" dt="2022-10-05T21:24:22.627" v="1726"/>
          <ac:spMkLst>
            <pc:docMk/>
            <pc:sldMk cId="1909553984" sldId="2076138356"/>
            <ac:spMk id="414" creationId="{4548F358-DADA-499A-07B6-4F42A56716F9}"/>
          </ac:spMkLst>
        </pc:spChg>
        <pc:spChg chg="mod">
          <ac:chgData name="Eldert Grootenboer" userId="86a8f506-bb1c-4964-839a-78287daf85b1" providerId="ADAL" clId="{49524395-C183-40A6-9D3E-7A33E1CD806B}" dt="2022-10-05T21:24:22.627" v="1726"/>
          <ac:spMkLst>
            <pc:docMk/>
            <pc:sldMk cId="1909553984" sldId="2076138356"/>
            <ac:spMk id="415" creationId="{B5458312-6653-3B79-2F47-1FC42B30EDD7}"/>
          </ac:spMkLst>
        </pc:spChg>
        <pc:spChg chg="mod">
          <ac:chgData name="Eldert Grootenboer" userId="86a8f506-bb1c-4964-839a-78287daf85b1" providerId="ADAL" clId="{49524395-C183-40A6-9D3E-7A33E1CD806B}" dt="2022-10-05T21:24:22.627" v="1726"/>
          <ac:spMkLst>
            <pc:docMk/>
            <pc:sldMk cId="1909553984" sldId="2076138356"/>
            <ac:spMk id="416" creationId="{2EC4B14E-8414-1AEB-039E-3823B3C9AF5E}"/>
          </ac:spMkLst>
        </pc:spChg>
        <pc:spChg chg="add del mod">
          <ac:chgData name="Eldert Grootenboer" userId="86a8f506-bb1c-4964-839a-78287daf85b1" providerId="ADAL" clId="{49524395-C183-40A6-9D3E-7A33E1CD806B}" dt="2022-10-05T21:25:40.674" v="1782" actId="21"/>
          <ac:spMkLst>
            <pc:docMk/>
            <pc:sldMk cId="1909553984" sldId="2076138356"/>
            <ac:spMk id="417" creationId="{D123B047-3D03-B539-5513-503EA16BA058}"/>
          </ac:spMkLst>
        </pc:spChg>
        <pc:spChg chg="add mod">
          <ac:chgData name="Eldert Grootenboer" userId="86a8f506-bb1c-4964-839a-78287daf85b1" providerId="ADAL" clId="{49524395-C183-40A6-9D3E-7A33E1CD806B}" dt="2022-10-05T21:27:24.848" v="1959" actId="1035"/>
          <ac:spMkLst>
            <pc:docMk/>
            <pc:sldMk cId="1909553984" sldId="2076138356"/>
            <ac:spMk id="418" creationId="{08D4490A-8AB1-1253-11A8-9204731DC040}"/>
          </ac:spMkLst>
        </pc:spChg>
        <pc:spChg chg="add mod">
          <ac:chgData name="Eldert Grootenboer" userId="86a8f506-bb1c-4964-839a-78287daf85b1" providerId="ADAL" clId="{49524395-C183-40A6-9D3E-7A33E1CD806B}" dt="2022-10-05T21:27:31.414" v="1968" actId="1035"/>
          <ac:spMkLst>
            <pc:docMk/>
            <pc:sldMk cId="1909553984" sldId="2076138356"/>
            <ac:spMk id="419" creationId="{B01D2BC4-BCD0-91E0-A564-3D173AEE8648}"/>
          </ac:spMkLst>
        </pc:spChg>
        <pc:spChg chg="add mod">
          <ac:chgData name="Eldert Grootenboer" userId="86a8f506-bb1c-4964-839a-78287daf85b1" providerId="ADAL" clId="{49524395-C183-40A6-9D3E-7A33E1CD806B}" dt="2022-10-05T21:27:06.891" v="1951" actId="404"/>
          <ac:spMkLst>
            <pc:docMk/>
            <pc:sldMk cId="1909553984" sldId="2076138356"/>
            <ac:spMk id="422" creationId="{79BC011A-5AB6-552A-9073-20B22B6AA13B}"/>
          </ac:spMkLst>
        </pc:spChg>
        <pc:spChg chg="mod">
          <ac:chgData name="Eldert Grootenboer" userId="86a8f506-bb1c-4964-839a-78287daf85b1" providerId="ADAL" clId="{49524395-C183-40A6-9D3E-7A33E1CD806B}" dt="2022-10-13T18:42:46.644" v="2115" actId="6549"/>
          <ac:spMkLst>
            <pc:docMk/>
            <pc:sldMk cId="1909553984" sldId="2076138356"/>
            <ac:spMk id="424" creationId="{C0B03D17-C4EB-7729-F21A-7C7A7E976E5D}"/>
          </ac:spMkLst>
        </pc:spChg>
        <pc:spChg chg="mod">
          <ac:chgData name="Eldert Grootenboer" userId="86a8f506-bb1c-4964-839a-78287daf85b1" providerId="ADAL" clId="{49524395-C183-40A6-9D3E-7A33E1CD806B}" dt="2022-10-05T21:25:52.173" v="1834"/>
          <ac:spMkLst>
            <pc:docMk/>
            <pc:sldMk cId="1909553984" sldId="2076138356"/>
            <ac:spMk id="425" creationId="{59DEBFDC-7A36-E764-5949-7A6F0C6A2907}"/>
          </ac:spMkLst>
        </pc:spChg>
        <pc:spChg chg="mod">
          <ac:chgData name="Eldert Grootenboer" userId="86a8f506-bb1c-4964-839a-78287daf85b1" providerId="ADAL" clId="{49524395-C183-40A6-9D3E-7A33E1CD806B}" dt="2022-10-05T21:25:52.173" v="1834"/>
          <ac:spMkLst>
            <pc:docMk/>
            <pc:sldMk cId="1909553984" sldId="2076138356"/>
            <ac:spMk id="428" creationId="{A0B6DE68-A273-8648-94A3-89880D255FCC}"/>
          </ac:spMkLst>
        </pc:spChg>
        <pc:spChg chg="mod">
          <ac:chgData name="Eldert Grootenboer" userId="86a8f506-bb1c-4964-839a-78287daf85b1" providerId="ADAL" clId="{49524395-C183-40A6-9D3E-7A33E1CD806B}" dt="2022-10-05T21:25:52.173" v="1834"/>
          <ac:spMkLst>
            <pc:docMk/>
            <pc:sldMk cId="1909553984" sldId="2076138356"/>
            <ac:spMk id="430" creationId="{63460ABE-1187-E3AD-DD82-B450AA75F77E}"/>
          </ac:spMkLst>
        </pc:spChg>
        <pc:spChg chg="mod">
          <ac:chgData name="Eldert Grootenboer" userId="86a8f506-bb1c-4964-839a-78287daf85b1" providerId="ADAL" clId="{49524395-C183-40A6-9D3E-7A33E1CD806B}" dt="2022-10-05T21:25:52.173" v="1834"/>
          <ac:spMkLst>
            <pc:docMk/>
            <pc:sldMk cId="1909553984" sldId="2076138356"/>
            <ac:spMk id="431" creationId="{6544F542-0886-A361-C5AE-200D36832B61}"/>
          </ac:spMkLst>
        </pc:spChg>
        <pc:spChg chg="mod">
          <ac:chgData name="Eldert Grootenboer" userId="86a8f506-bb1c-4964-839a-78287daf85b1" providerId="ADAL" clId="{49524395-C183-40A6-9D3E-7A33E1CD806B}" dt="2022-10-05T21:25:52.173" v="1834"/>
          <ac:spMkLst>
            <pc:docMk/>
            <pc:sldMk cId="1909553984" sldId="2076138356"/>
            <ac:spMk id="432" creationId="{41B54F73-D302-3670-8043-A9BC4921A175}"/>
          </ac:spMkLst>
        </pc:spChg>
        <pc:spChg chg="mod">
          <ac:chgData name="Eldert Grootenboer" userId="86a8f506-bb1c-4964-839a-78287daf85b1" providerId="ADAL" clId="{49524395-C183-40A6-9D3E-7A33E1CD806B}" dt="2022-10-05T21:25:52.173" v="1834"/>
          <ac:spMkLst>
            <pc:docMk/>
            <pc:sldMk cId="1909553984" sldId="2076138356"/>
            <ac:spMk id="435" creationId="{1DAC55BC-E346-22B7-0096-2AE88DD93668}"/>
          </ac:spMkLst>
        </pc:spChg>
        <pc:spChg chg="mod">
          <ac:chgData name="Eldert Grootenboer" userId="86a8f506-bb1c-4964-839a-78287daf85b1" providerId="ADAL" clId="{49524395-C183-40A6-9D3E-7A33E1CD806B}" dt="2022-10-05T21:25:52.173" v="1834"/>
          <ac:spMkLst>
            <pc:docMk/>
            <pc:sldMk cId="1909553984" sldId="2076138356"/>
            <ac:spMk id="436" creationId="{35C00A51-4D48-82AF-FD0B-F8D3B55AE22A}"/>
          </ac:spMkLst>
        </pc:spChg>
        <pc:spChg chg="mod">
          <ac:chgData name="Eldert Grootenboer" userId="86a8f506-bb1c-4964-839a-78287daf85b1" providerId="ADAL" clId="{49524395-C183-40A6-9D3E-7A33E1CD806B}" dt="2022-10-05T21:25:52.173" v="1834"/>
          <ac:spMkLst>
            <pc:docMk/>
            <pc:sldMk cId="1909553984" sldId="2076138356"/>
            <ac:spMk id="437" creationId="{0BAE89E3-9B51-1B37-D6D7-39CC68F8A507}"/>
          </ac:spMkLst>
        </pc:spChg>
        <pc:spChg chg="mod">
          <ac:chgData name="Eldert Grootenboer" userId="86a8f506-bb1c-4964-839a-78287daf85b1" providerId="ADAL" clId="{49524395-C183-40A6-9D3E-7A33E1CD806B}" dt="2022-10-05T21:25:52.173" v="1834"/>
          <ac:spMkLst>
            <pc:docMk/>
            <pc:sldMk cId="1909553984" sldId="2076138356"/>
            <ac:spMk id="438" creationId="{CF48C31B-D4A7-827A-6A93-5EF5B0D27F3A}"/>
          </ac:spMkLst>
        </pc:spChg>
        <pc:spChg chg="mod">
          <ac:chgData name="Eldert Grootenboer" userId="86a8f506-bb1c-4964-839a-78287daf85b1" providerId="ADAL" clId="{49524395-C183-40A6-9D3E-7A33E1CD806B}" dt="2022-10-05T21:25:52.173" v="1834"/>
          <ac:spMkLst>
            <pc:docMk/>
            <pc:sldMk cId="1909553984" sldId="2076138356"/>
            <ac:spMk id="439" creationId="{53667B9F-2157-023B-A884-434DC7377AB4}"/>
          </ac:spMkLst>
        </pc:spChg>
        <pc:spChg chg="mod">
          <ac:chgData name="Eldert Grootenboer" userId="86a8f506-bb1c-4964-839a-78287daf85b1" providerId="ADAL" clId="{49524395-C183-40A6-9D3E-7A33E1CD806B}" dt="2022-10-05T21:25:52.173" v="1834"/>
          <ac:spMkLst>
            <pc:docMk/>
            <pc:sldMk cId="1909553984" sldId="2076138356"/>
            <ac:spMk id="440" creationId="{F97DE9A7-941D-4319-6DBD-3D6532F27C2D}"/>
          </ac:spMkLst>
        </pc:spChg>
        <pc:spChg chg="mod">
          <ac:chgData name="Eldert Grootenboer" userId="86a8f506-bb1c-4964-839a-78287daf85b1" providerId="ADAL" clId="{49524395-C183-40A6-9D3E-7A33E1CD806B}" dt="2022-10-05T21:25:52.173" v="1834"/>
          <ac:spMkLst>
            <pc:docMk/>
            <pc:sldMk cId="1909553984" sldId="2076138356"/>
            <ac:spMk id="441" creationId="{63079E0D-7EC2-DC13-4086-FD54A998FF4A}"/>
          </ac:spMkLst>
        </pc:spChg>
        <pc:spChg chg="mod">
          <ac:chgData name="Eldert Grootenboer" userId="86a8f506-bb1c-4964-839a-78287daf85b1" providerId="ADAL" clId="{49524395-C183-40A6-9D3E-7A33E1CD806B}" dt="2022-10-05T21:25:52.173" v="1834"/>
          <ac:spMkLst>
            <pc:docMk/>
            <pc:sldMk cId="1909553984" sldId="2076138356"/>
            <ac:spMk id="442" creationId="{F9808235-64FE-4D56-1E51-DC74A305BE5E}"/>
          </ac:spMkLst>
        </pc:spChg>
        <pc:spChg chg="mod">
          <ac:chgData name="Eldert Grootenboer" userId="86a8f506-bb1c-4964-839a-78287daf85b1" providerId="ADAL" clId="{49524395-C183-40A6-9D3E-7A33E1CD806B}" dt="2022-10-05T21:25:52.173" v="1834"/>
          <ac:spMkLst>
            <pc:docMk/>
            <pc:sldMk cId="1909553984" sldId="2076138356"/>
            <ac:spMk id="443" creationId="{9AFAB573-E580-A536-F485-5F9163BC200D}"/>
          </ac:spMkLst>
        </pc:spChg>
        <pc:spChg chg="mod">
          <ac:chgData name="Eldert Grootenboer" userId="86a8f506-bb1c-4964-839a-78287daf85b1" providerId="ADAL" clId="{49524395-C183-40A6-9D3E-7A33E1CD806B}" dt="2022-10-05T21:25:52.173" v="1834"/>
          <ac:spMkLst>
            <pc:docMk/>
            <pc:sldMk cId="1909553984" sldId="2076138356"/>
            <ac:spMk id="444" creationId="{505E749A-01AC-860D-5C7C-793479347CF9}"/>
          </ac:spMkLst>
        </pc:spChg>
        <pc:spChg chg="mod">
          <ac:chgData name="Eldert Grootenboer" userId="86a8f506-bb1c-4964-839a-78287daf85b1" providerId="ADAL" clId="{49524395-C183-40A6-9D3E-7A33E1CD806B}" dt="2022-10-05T21:25:52.173" v="1834"/>
          <ac:spMkLst>
            <pc:docMk/>
            <pc:sldMk cId="1909553984" sldId="2076138356"/>
            <ac:spMk id="445" creationId="{1CD247BE-5242-04C4-0FC6-2F50A2908EE3}"/>
          </ac:spMkLst>
        </pc:spChg>
        <pc:spChg chg="mod">
          <ac:chgData name="Eldert Grootenboer" userId="86a8f506-bb1c-4964-839a-78287daf85b1" providerId="ADAL" clId="{49524395-C183-40A6-9D3E-7A33E1CD806B}" dt="2022-10-05T21:25:52.173" v="1834"/>
          <ac:spMkLst>
            <pc:docMk/>
            <pc:sldMk cId="1909553984" sldId="2076138356"/>
            <ac:spMk id="446" creationId="{769BF7AA-4EA9-1DBF-99AC-7EAEABD2C9D0}"/>
          </ac:spMkLst>
        </pc:spChg>
        <pc:spChg chg="mod">
          <ac:chgData name="Eldert Grootenboer" userId="86a8f506-bb1c-4964-839a-78287daf85b1" providerId="ADAL" clId="{49524395-C183-40A6-9D3E-7A33E1CD806B}" dt="2022-10-05T21:25:52.173" v="1834"/>
          <ac:spMkLst>
            <pc:docMk/>
            <pc:sldMk cId="1909553984" sldId="2076138356"/>
            <ac:spMk id="447" creationId="{5FF0F307-1D41-644A-38A3-36ED933DCEC7}"/>
          </ac:spMkLst>
        </pc:spChg>
        <pc:spChg chg="mod">
          <ac:chgData name="Eldert Grootenboer" userId="86a8f506-bb1c-4964-839a-78287daf85b1" providerId="ADAL" clId="{49524395-C183-40A6-9D3E-7A33E1CD806B}" dt="2022-10-05T21:25:52.173" v="1834"/>
          <ac:spMkLst>
            <pc:docMk/>
            <pc:sldMk cId="1909553984" sldId="2076138356"/>
            <ac:spMk id="448" creationId="{4C839E6C-7D95-C8A6-BE8A-2E91B439FA2D}"/>
          </ac:spMkLst>
        </pc:spChg>
        <pc:spChg chg="mod">
          <ac:chgData name="Eldert Grootenboer" userId="86a8f506-bb1c-4964-839a-78287daf85b1" providerId="ADAL" clId="{49524395-C183-40A6-9D3E-7A33E1CD806B}" dt="2022-10-05T21:25:52.173" v="1834"/>
          <ac:spMkLst>
            <pc:docMk/>
            <pc:sldMk cId="1909553984" sldId="2076138356"/>
            <ac:spMk id="449" creationId="{2D8376A0-B873-F19C-9580-F60709701FCD}"/>
          </ac:spMkLst>
        </pc:spChg>
        <pc:spChg chg="mod">
          <ac:chgData name="Eldert Grootenboer" userId="86a8f506-bb1c-4964-839a-78287daf85b1" providerId="ADAL" clId="{49524395-C183-40A6-9D3E-7A33E1CD806B}" dt="2022-10-05T21:25:52.173" v="1834"/>
          <ac:spMkLst>
            <pc:docMk/>
            <pc:sldMk cId="1909553984" sldId="2076138356"/>
            <ac:spMk id="450" creationId="{AED6D878-0153-5C4B-37CC-4EF677C9D865}"/>
          </ac:spMkLst>
        </pc:spChg>
        <pc:spChg chg="add mod">
          <ac:chgData name="Eldert Grootenboer" userId="86a8f506-bb1c-4964-839a-78287daf85b1" providerId="ADAL" clId="{49524395-C183-40A6-9D3E-7A33E1CD806B}" dt="2022-10-05T21:27:35.107" v="1976" actId="1035"/>
          <ac:spMkLst>
            <pc:docMk/>
            <pc:sldMk cId="1909553984" sldId="2076138356"/>
            <ac:spMk id="451" creationId="{766FD3DB-CE68-C149-0564-86C8322C5B92}"/>
          </ac:spMkLst>
        </pc:spChg>
        <pc:grpChg chg="add del mod">
          <ac:chgData name="Eldert Grootenboer" userId="86a8f506-bb1c-4964-839a-78287daf85b1" providerId="ADAL" clId="{49524395-C183-40A6-9D3E-7A33E1CD806B}" dt="2022-10-05T21:16:15.316" v="1500" actId="21"/>
          <ac:grpSpMkLst>
            <pc:docMk/>
            <pc:sldMk cId="1909553984" sldId="2076138356"/>
            <ac:grpSpMk id="19" creationId="{5A056230-332A-4D4C-8259-47A44ACAC6FB}"/>
          </ac:grpSpMkLst>
        </pc:grpChg>
        <pc:grpChg chg="add del mod">
          <ac:chgData name="Eldert Grootenboer" userId="86a8f506-bb1c-4964-839a-78287daf85b1" providerId="ADAL" clId="{49524395-C183-40A6-9D3E-7A33E1CD806B}" dt="2022-10-05T21:16:15.316" v="1500" actId="21"/>
          <ac:grpSpMkLst>
            <pc:docMk/>
            <pc:sldMk cId="1909553984" sldId="2076138356"/>
            <ac:grpSpMk id="20" creationId="{8E8704FC-7A62-4F97-B338-B9373F949C9B}"/>
          </ac:grpSpMkLst>
        </pc:grpChg>
        <pc:grpChg chg="add del mod">
          <ac:chgData name="Eldert Grootenboer" userId="86a8f506-bb1c-4964-839a-78287daf85b1" providerId="ADAL" clId="{49524395-C183-40A6-9D3E-7A33E1CD806B}" dt="2022-10-05T21:16:15.316" v="1500" actId="21"/>
          <ac:grpSpMkLst>
            <pc:docMk/>
            <pc:sldMk cId="1909553984" sldId="2076138356"/>
            <ac:grpSpMk id="24" creationId="{F270594C-86CD-4684-A3F3-2AD7AD921858}"/>
          </ac:grpSpMkLst>
        </pc:grpChg>
        <pc:grpChg chg="add mod">
          <ac:chgData name="Eldert Grootenboer" userId="86a8f506-bb1c-4964-839a-78287daf85b1" providerId="ADAL" clId="{49524395-C183-40A6-9D3E-7A33E1CD806B}" dt="2022-10-05T21:16:14.701" v="1499" actId="1035"/>
          <ac:grpSpMkLst>
            <pc:docMk/>
            <pc:sldMk cId="1909553984" sldId="2076138356"/>
            <ac:grpSpMk id="68" creationId="{678E35D9-C60C-41A2-B698-D213227E57B6}"/>
          </ac:grpSpMkLst>
        </pc:grpChg>
        <pc:grpChg chg="add del mod">
          <ac:chgData name="Eldert Grootenboer" userId="86a8f506-bb1c-4964-839a-78287daf85b1" providerId="ADAL" clId="{49524395-C183-40A6-9D3E-7A33E1CD806B}" dt="2022-10-05T21:16:21.437" v="1502"/>
          <ac:grpSpMkLst>
            <pc:docMk/>
            <pc:sldMk cId="1909553984" sldId="2076138356"/>
            <ac:grpSpMk id="74" creationId="{97387956-4CE9-6293-BB70-B73FE67BB5D5}"/>
          </ac:grpSpMkLst>
        </pc:grpChg>
        <pc:grpChg chg="mod">
          <ac:chgData name="Eldert Grootenboer" userId="86a8f506-bb1c-4964-839a-78287daf85b1" providerId="ADAL" clId="{49524395-C183-40A6-9D3E-7A33E1CD806B}" dt="2022-10-05T21:16:16.995" v="1501"/>
          <ac:grpSpMkLst>
            <pc:docMk/>
            <pc:sldMk cId="1909553984" sldId="2076138356"/>
            <ac:grpSpMk id="78" creationId="{957BEB40-866C-D127-7F86-E01E54757C00}"/>
          </ac:grpSpMkLst>
        </pc:grpChg>
        <pc:grpChg chg="add del mod">
          <ac:chgData name="Eldert Grootenboer" userId="86a8f506-bb1c-4964-839a-78287daf85b1" providerId="ADAL" clId="{49524395-C183-40A6-9D3E-7A33E1CD806B}" dt="2022-10-05T21:16:21.437" v="1502"/>
          <ac:grpSpMkLst>
            <pc:docMk/>
            <pc:sldMk cId="1909553984" sldId="2076138356"/>
            <ac:grpSpMk id="84" creationId="{7390A6C3-7956-A146-0E16-36710DA17765}"/>
          </ac:grpSpMkLst>
        </pc:grpChg>
        <pc:grpChg chg="add del mod">
          <ac:chgData name="Eldert Grootenboer" userId="86a8f506-bb1c-4964-839a-78287daf85b1" providerId="ADAL" clId="{49524395-C183-40A6-9D3E-7A33E1CD806B}" dt="2022-10-05T21:16:21.437" v="1502"/>
          <ac:grpSpMkLst>
            <pc:docMk/>
            <pc:sldMk cId="1909553984" sldId="2076138356"/>
            <ac:grpSpMk id="95" creationId="{FBF4F4B9-CB2C-8437-0768-EDCE9D341253}"/>
          </ac:grpSpMkLst>
        </pc:grpChg>
        <pc:grpChg chg="add del mod">
          <ac:chgData name="Eldert Grootenboer" userId="86a8f506-bb1c-4964-839a-78287daf85b1" providerId="ADAL" clId="{49524395-C183-40A6-9D3E-7A33E1CD806B}" dt="2022-10-05T21:16:24.536" v="1504"/>
          <ac:grpSpMkLst>
            <pc:docMk/>
            <pc:sldMk cId="1909553984" sldId="2076138356"/>
            <ac:grpSpMk id="129" creationId="{93EE2250-7C0A-153E-B8A5-94BBB23A7FB6}"/>
          </ac:grpSpMkLst>
        </pc:grpChg>
        <pc:grpChg chg="mod">
          <ac:chgData name="Eldert Grootenboer" userId="86a8f506-bb1c-4964-839a-78287daf85b1" providerId="ADAL" clId="{49524395-C183-40A6-9D3E-7A33E1CD806B}" dt="2022-10-05T21:16:22.927" v="1503"/>
          <ac:grpSpMkLst>
            <pc:docMk/>
            <pc:sldMk cId="1909553984" sldId="2076138356"/>
            <ac:grpSpMk id="133" creationId="{C87ACD8D-63AD-5F84-90BC-E4EE18107EE7}"/>
          </ac:grpSpMkLst>
        </pc:grpChg>
        <pc:grpChg chg="add del mod">
          <ac:chgData name="Eldert Grootenboer" userId="86a8f506-bb1c-4964-839a-78287daf85b1" providerId="ADAL" clId="{49524395-C183-40A6-9D3E-7A33E1CD806B}" dt="2022-10-05T21:16:24.536" v="1504"/>
          <ac:grpSpMkLst>
            <pc:docMk/>
            <pc:sldMk cId="1909553984" sldId="2076138356"/>
            <ac:grpSpMk id="139" creationId="{03F3D3E2-763E-B071-B4D8-5CA24077BC3F}"/>
          </ac:grpSpMkLst>
        </pc:grpChg>
        <pc:grpChg chg="add del mod">
          <ac:chgData name="Eldert Grootenboer" userId="86a8f506-bb1c-4964-839a-78287daf85b1" providerId="ADAL" clId="{49524395-C183-40A6-9D3E-7A33E1CD806B}" dt="2022-10-05T21:16:24.536" v="1504"/>
          <ac:grpSpMkLst>
            <pc:docMk/>
            <pc:sldMk cId="1909553984" sldId="2076138356"/>
            <ac:grpSpMk id="150" creationId="{F9B9DF45-A2D7-630C-8763-0B789DEDC368}"/>
          </ac:grpSpMkLst>
        </pc:grpChg>
        <pc:grpChg chg="add del mod">
          <ac:chgData name="Eldert Grootenboer" userId="86a8f506-bb1c-4964-839a-78287daf85b1" providerId="ADAL" clId="{49524395-C183-40A6-9D3E-7A33E1CD806B}" dt="2022-10-05T21:21:35.198" v="1598" actId="21"/>
          <ac:grpSpMkLst>
            <pc:docMk/>
            <pc:sldMk cId="1909553984" sldId="2076138356"/>
            <ac:grpSpMk id="184" creationId="{7E348A09-359B-105E-1323-C1DD6110A6B9}"/>
          </ac:grpSpMkLst>
        </pc:grpChg>
        <pc:grpChg chg="mod">
          <ac:chgData name="Eldert Grootenboer" userId="86a8f506-bb1c-4964-839a-78287daf85b1" providerId="ADAL" clId="{49524395-C183-40A6-9D3E-7A33E1CD806B}" dt="2022-10-05T21:21:34.486" v="1597" actId="1036"/>
          <ac:grpSpMkLst>
            <pc:docMk/>
            <pc:sldMk cId="1909553984" sldId="2076138356"/>
            <ac:grpSpMk id="188" creationId="{D67CB865-59AD-B6E5-3779-1E443A4CF35B}"/>
          </ac:grpSpMkLst>
        </pc:grpChg>
        <pc:grpChg chg="add del mod">
          <ac:chgData name="Eldert Grootenboer" userId="86a8f506-bb1c-4964-839a-78287daf85b1" providerId="ADAL" clId="{49524395-C183-40A6-9D3E-7A33E1CD806B}" dt="2022-10-05T21:24:22.005" v="1725" actId="478"/>
          <ac:grpSpMkLst>
            <pc:docMk/>
            <pc:sldMk cId="1909553984" sldId="2076138356"/>
            <ac:grpSpMk id="194" creationId="{2A48E599-241C-D98B-B314-EE3832A5295C}"/>
          </ac:grpSpMkLst>
        </pc:grpChg>
        <pc:grpChg chg="add del mod">
          <ac:chgData name="Eldert Grootenboer" userId="86a8f506-bb1c-4964-839a-78287daf85b1" providerId="ADAL" clId="{49524395-C183-40A6-9D3E-7A33E1CD806B}" dt="2022-10-05T21:24:22.005" v="1725" actId="478"/>
          <ac:grpSpMkLst>
            <pc:docMk/>
            <pc:sldMk cId="1909553984" sldId="2076138356"/>
            <ac:grpSpMk id="205" creationId="{D8D03C92-A307-E1D9-B9CF-DA72455091A1}"/>
          </ac:grpSpMkLst>
        </pc:grpChg>
        <pc:grpChg chg="add del mod">
          <ac:chgData name="Eldert Grootenboer" userId="86a8f506-bb1c-4964-839a-78287daf85b1" providerId="ADAL" clId="{49524395-C183-40A6-9D3E-7A33E1CD806B}" dt="2022-10-05T21:21:51.512" v="1626"/>
          <ac:grpSpMkLst>
            <pc:docMk/>
            <pc:sldMk cId="1909553984" sldId="2076138356"/>
            <ac:grpSpMk id="239" creationId="{B2C05ABE-79FD-FD65-D8EB-8359392BC7B9}"/>
          </ac:grpSpMkLst>
        </pc:grpChg>
        <pc:grpChg chg="mod">
          <ac:chgData name="Eldert Grootenboer" userId="86a8f506-bb1c-4964-839a-78287daf85b1" providerId="ADAL" clId="{49524395-C183-40A6-9D3E-7A33E1CD806B}" dt="2022-10-05T21:21:46.803" v="1625"/>
          <ac:grpSpMkLst>
            <pc:docMk/>
            <pc:sldMk cId="1909553984" sldId="2076138356"/>
            <ac:grpSpMk id="243" creationId="{899BCE6F-9933-967B-3B22-07C455FB011D}"/>
          </ac:grpSpMkLst>
        </pc:grpChg>
        <pc:grpChg chg="add del mod">
          <ac:chgData name="Eldert Grootenboer" userId="86a8f506-bb1c-4964-839a-78287daf85b1" providerId="ADAL" clId="{49524395-C183-40A6-9D3E-7A33E1CD806B}" dt="2022-10-05T21:21:54.706" v="1633"/>
          <ac:grpSpMkLst>
            <pc:docMk/>
            <pc:sldMk cId="1909553984" sldId="2076138356"/>
            <ac:grpSpMk id="254" creationId="{79073971-4DBD-234C-49F5-30E4BFEB4D47}"/>
          </ac:grpSpMkLst>
        </pc:grpChg>
        <pc:grpChg chg="mod">
          <ac:chgData name="Eldert Grootenboer" userId="86a8f506-bb1c-4964-839a-78287daf85b1" providerId="ADAL" clId="{49524395-C183-40A6-9D3E-7A33E1CD806B}" dt="2022-10-05T21:21:53.414" v="1632"/>
          <ac:grpSpMkLst>
            <pc:docMk/>
            <pc:sldMk cId="1909553984" sldId="2076138356"/>
            <ac:grpSpMk id="258" creationId="{8DC6EF59-D0BD-9882-6175-46575850C2B3}"/>
          </ac:grpSpMkLst>
        </pc:grpChg>
        <pc:grpChg chg="add del mod">
          <ac:chgData name="Eldert Grootenboer" userId="86a8f506-bb1c-4964-839a-78287daf85b1" providerId="ADAL" clId="{49524395-C183-40A6-9D3E-7A33E1CD806B}" dt="2022-10-05T21:21:57.081" v="1639"/>
          <ac:grpSpMkLst>
            <pc:docMk/>
            <pc:sldMk cId="1909553984" sldId="2076138356"/>
            <ac:grpSpMk id="269" creationId="{02D1DE4C-788C-A52B-9C3D-35E5752ABD56}"/>
          </ac:grpSpMkLst>
        </pc:grpChg>
        <pc:grpChg chg="mod">
          <ac:chgData name="Eldert Grootenboer" userId="86a8f506-bb1c-4964-839a-78287daf85b1" providerId="ADAL" clId="{49524395-C183-40A6-9D3E-7A33E1CD806B}" dt="2022-10-05T21:21:55.948" v="1638"/>
          <ac:grpSpMkLst>
            <pc:docMk/>
            <pc:sldMk cId="1909553984" sldId="2076138356"/>
            <ac:grpSpMk id="273" creationId="{DAF8A7A2-8A5E-FD05-0C35-43C75FA5CEC9}"/>
          </ac:grpSpMkLst>
        </pc:grpChg>
        <pc:grpChg chg="add del mod">
          <ac:chgData name="Eldert Grootenboer" userId="86a8f506-bb1c-4964-839a-78287daf85b1" providerId="ADAL" clId="{49524395-C183-40A6-9D3E-7A33E1CD806B}" dt="2022-10-05T21:21:59.367" v="1643"/>
          <ac:grpSpMkLst>
            <pc:docMk/>
            <pc:sldMk cId="1909553984" sldId="2076138356"/>
            <ac:grpSpMk id="284" creationId="{B3643F10-7D3F-459C-9EC1-E320543C11BB}"/>
          </ac:grpSpMkLst>
        </pc:grpChg>
        <pc:grpChg chg="mod">
          <ac:chgData name="Eldert Grootenboer" userId="86a8f506-bb1c-4964-839a-78287daf85b1" providerId="ADAL" clId="{49524395-C183-40A6-9D3E-7A33E1CD806B}" dt="2022-10-05T21:21:58.209" v="1642"/>
          <ac:grpSpMkLst>
            <pc:docMk/>
            <pc:sldMk cId="1909553984" sldId="2076138356"/>
            <ac:grpSpMk id="288" creationId="{8F98CB74-CA46-975F-7215-D859FE516ACF}"/>
          </ac:grpSpMkLst>
        </pc:grpChg>
        <pc:grpChg chg="add del mod">
          <ac:chgData name="Eldert Grootenboer" userId="86a8f506-bb1c-4964-839a-78287daf85b1" providerId="ADAL" clId="{49524395-C183-40A6-9D3E-7A33E1CD806B}" dt="2022-10-05T21:22:00.876" v="1646"/>
          <ac:grpSpMkLst>
            <pc:docMk/>
            <pc:sldMk cId="1909553984" sldId="2076138356"/>
            <ac:grpSpMk id="299" creationId="{3EC077D4-2307-C5B8-2BB5-CE2B7D256989}"/>
          </ac:grpSpMkLst>
        </pc:grpChg>
        <pc:grpChg chg="mod">
          <ac:chgData name="Eldert Grootenboer" userId="86a8f506-bb1c-4964-839a-78287daf85b1" providerId="ADAL" clId="{49524395-C183-40A6-9D3E-7A33E1CD806B}" dt="2022-10-05T21:22:00.218" v="1645"/>
          <ac:grpSpMkLst>
            <pc:docMk/>
            <pc:sldMk cId="1909553984" sldId="2076138356"/>
            <ac:grpSpMk id="303" creationId="{630782A3-9019-E157-C09E-E6E6BD8E1048}"/>
          </ac:grpSpMkLst>
        </pc:grpChg>
        <pc:grpChg chg="add del mod">
          <ac:chgData name="Eldert Grootenboer" userId="86a8f506-bb1c-4964-839a-78287daf85b1" providerId="ADAL" clId="{49524395-C183-40A6-9D3E-7A33E1CD806B}" dt="2022-10-05T21:24:22.005" v="1725" actId="478"/>
          <ac:grpSpMkLst>
            <pc:docMk/>
            <pc:sldMk cId="1909553984" sldId="2076138356"/>
            <ac:grpSpMk id="314" creationId="{BF39DF9D-26B2-27E7-2C99-E6334B0CD0B3}"/>
          </ac:grpSpMkLst>
        </pc:grpChg>
        <pc:grpChg chg="mod">
          <ac:chgData name="Eldert Grootenboer" userId="86a8f506-bb1c-4964-839a-78287daf85b1" providerId="ADAL" clId="{49524395-C183-40A6-9D3E-7A33E1CD806B}" dt="2022-10-05T21:22:15.797" v="1720" actId="1035"/>
          <ac:grpSpMkLst>
            <pc:docMk/>
            <pc:sldMk cId="1909553984" sldId="2076138356"/>
            <ac:grpSpMk id="318" creationId="{D5C202BD-3032-D131-635D-109CF126AE5C}"/>
          </ac:grpSpMkLst>
        </pc:grpChg>
        <pc:grpChg chg="add del mod">
          <ac:chgData name="Eldert Grootenboer" userId="86a8f506-bb1c-4964-839a-78287daf85b1" providerId="ADAL" clId="{49524395-C183-40A6-9D3E-7A33E1CD806B}" dt="2022-10-05T21:25:40.674" v="1782" actId="21"/>
          <ac:grpSpMkLst>
            <pc:docMk/>
            <pc:sldMk cId="1909553984" sldId="2076138356"/>
            <ac:grpSpMk id="332" creationId="{9006FDAE-ED18-D032-406E-276604F16269}"/>
          </ac:grpSpMkLst>
        </pc:grpChg>
        <pc:grpChg chg="mod">
          <ac:chgData name="Eldert Grootenboer" userId="86a8f506-bb1c-4964-839a-78287daf85b1" providerId="ADAL" clId="{49524395-C183-40A6-9D3E-7A33E1CD806B}" dt="2022-10-05T21:24:22.627" v="1726"/>
          <ac:grpSpMkLst>
            <pc:docMk/>
            <pc:sldMk cId="1909553984" sldId="2076138356"/>
            <ac:grpSpMk id="336" creationId="{14816539-F7B3-5C1F-EDE9-7984ADB24B68}"/>
          </ac:grpSpMkLst>
        </pc:grpChg>
        <pc:grpChg chg="mod">
          <ac:chgData name="Eldert Grootenboer" userId="86a8f506-bb1c-4964-839a-78287daf85b1" providerId="ADAL" clId="{49524395-C183-40A6-9D3E-7A33E1CD806B}" dt="2022-10-05T21:24:22.627" v="1726"/>
          <ac:grpSpMkLst>
            <pc:docMk/>
            <pc:sldMk cId="1909553984" sldId="2076138356"/>
            <ac:grpSpMk id="338" creationId="{67FF03EB-F2EA-DA06-DFA4-536126ABEA0F}"/>
          </ac:grpSpMkLst>
        </pc:grpChg>
        <pc:grpChg chg="mod">
          <ac:chgData name="Eldert Grootenboer" userId="86a8f506-bb1c-4964-839a-78287daf85b1" providerId="ADAL" clId="{49524395-C183-40A6-9D3E-7A33E1CD806B}" dt="2022-10-05T21:24:22.627" v="1726"/>
          <ac:grpSpMkLst>
            <pc:docMk/>
            <pc:sldMk cId="1909553984" sldId="2076138356"/>
            <ac:grpSpMk id="342" creationId="{DC7DBC1C-8F36-F810-9EF1-02C877F0D6AD}"/>
          </ac:grpSpMkLst>
        </pc:grpChg>
        <pc:grpChg chg="mod">
          <ac:chgData name="Eldert Grootenboer" userId="86a8f506-bb1c-4964-839a-78287daf85b1" providerId="ADAL" clId="{49524395-C183-40A6-9D3E-7A33E1CD806B}" dt="2022-10-05T21:24:22.627" v="1726"/>
          <ac:grpSpMkLst>
            <pc:docMk/>
            <pc:sldMk cId="1909553984" sldId="2076138356"/>
            <ac:grpSpMk id="343" creationId="{0A0EB57D-5EAD-4D4F-DF82-D60904742228}"/>
          </ac:grpSpMkLst>
        </pc:grpChg>
        <pc:grpChg chg="add mod">
          <ac:chgData name="Eldert Grootenboer" userId="86a8f506-bb1c-4964-839a-78287daf85b1" providerId="ADAL" clId="{49524395-C183-40A6-9D3E-7A33E1CD806B}" dt="2022-10-05T21:25:50.558" v="1833" actId="1035"/>
          <ac:grpSpMkLst>
            <pc:docMk/>
            <pc:sldMk cId="1909553984" sldId="2076138356"/>
            <ac:grpSpMk id="360" creationId="{4CDED3F9-80DA-A7F8-BA17-04B33A469FE0}"/>
          </ac:grpSpMkLst>
        </pc:grpChg>
        <pc:grpChg chg="mod">
          <ac:chgData name="Eldert Grootenboer" userId="86a8f506-bb1c-4964-839a-78287daf85b1" providerId="ADAL" clId="{49524395-C183-40A6-9D3E-7A33E1CD806B}" dt="2022-10-05T21:24:22.627" v="1726"/>
          <ac:grpSpMkLst>
            <pc:docMk/>
            <pc:sldMk cId="1909553984" sldId="2076138356"/>
            <ac:grpSpMk id="362" creationId="{B69CCFDA-069D-30AC-93FE-7331A491C75D}"/>
          </ac:grpSpMkLst>
        </pc:grpChg>
        <pc:grpChg chg="mod">
          <ac:chgData name="Eldert Grootenboer" userId="86a8f506-bb1c-4964-839a-78287daf85b1" providerId="ADAL" clId="{49524395-C183-40A6-9D3E-7A33E1CD806B}" dt="2022-10-05T21:24:22.627" v="1726"/>
          <ac:grpSpMkLst>
            <pc:docMk/>
            <pc:sldMk cId="1909553984" sldId="2076138356"/>
            <ac:grpSpMk id="363" creationId="{BB354C0A-F33C-F419-C374-A72840EC7902}"/>
          </ac:grpSpMkLst>
        </pc:grpChg>
        <pc:grpChg chg="mod">
          <ac:chgData name="Eldert Grootenboer" userId="86a8f506-bb1c-4964-839a-78287daf85b1" providerId="ADAL" clId="{49524395-C183-40A6-9D3E-7A33E1CD806B}" dt="2022-10-05T21:24:22.627" v="1726"/>
          <ac:grpSpMkLst>
            <pc:docMk/>
            <pc:sldMk cId="1909553984" sldId="2076138356"/>
            <ac:grpSpMk id="367" creationId="{3C7D854F-F60F-721E-4A28-B7207249A844}"/>
          </ac:grpSpMkLst>
        </pc:grpChg>
        <pc:grpChg chg="mod">
          <ac:chgData name="Eldert Grootenboer" userId="86a8f506-bb1c-4964-839a-78287daf85b1" providerId="ADAL" clId="{49524395-C183-40A6-9D3E-7A33E1CD806B}" dt="2022-10-05T21:24:22.627" v="1726"/>
          <ac:grpSpMkLst>
            <pc:docMk/>
            <pc:sldMk cId="1909553984" sldId="2076138356"/>
            <ac:grpSpMk id="381" creationId="{82DC6F7A-C8C7-535A-D127-C43BCBBD703E}"/>
          </ac:grpSpMkLst>
        </pc:grpChg>
        <pc:grpChg chg="add mod">
          <ac:chgData name="Eldert Grootenboer" userId="86a8f506-bb1c-4964-839a-78287daf85b1" providerId="ADAL" clId="{49524395-C183-40A6-9D3E-7A33E1CD806B}" dt="2022-10-05T21:25:50.558" v="1833" actId="1035"/>
          <ac:grpSpMkLst>
            <pc:docMk/>
            <pc:sldMk cId="1909553984" sldId="2076138356"/>
            <ac:grpSpMk id="392" creationId="{32ECD24F-AB04-3CEB-2555-023DA5DBE4F4}"/>
          </ac:grpSpMkLst>
        </pc:grpChg>
        <pc:grpChg chg="mod">
          <ac:chgData name="Eldert Grootenboer" userId="86a8f506-bb1c-4964-839a-78287daf85b1" providerId="ADAL" clId="{49524395-C183-40A6-9D3E-7A33E1CD806B}" dt="2022-10-05T21:24:22.627" v="1726"/>
          <ac:grpSpMkLst>
            <pc:docMk/>
            <pc:sldMk cId="1909553984" sldId="2076138356"/>
            <ac:grpSpMk id="395" creationId="{4CC62F0F-F954-0037-3748-47664AC20B73}"/>
          </ac:grpSpMkLst>
        </pc:grpChg>
        <pc:grpChg chg="mod">
          <ac:chgData name="Eldert Grootenboer" userId="86a8f506-bb1c-4964-839a-78287daf85b1" providerId="ADAL" clId="{49524395-C183-40A6-9D3E-7A33E1CD806B}" dt="2022-10-05T21:24:22.627" v="1726"/>
          <ac:grpSpMkLst>
            <pc:docMk/>
            <pc:sldMk cId="1909553984" sldId="2076138356"/>
            <ac:grpSpMk id="398" creationId="{B2C1092A-1CCB-4736-3E81-40AA0E6160FB}"/>
          </ac:grpSpMkLst>
        </pc:grpChg>
        <pc:grpChg chg="mod">
          <ac:chgData name="Eldert Grootenboer" userId="86a8f506-bb1c-4964-839a-78287daf85b1" providerId="ADAL" clId="{49524395-C183-40A6-9D3E-7A33E1CD806B}" dt="2022-10-05T21:24:22.627" v="1726"/>
          <ac:grpSpMkLst>
            <pc:docMk/>
            <pc:sldMk cId="1909553984" sldId="2076138356"/>
            <ac:grpSpMk id="399" creationId="{3AE40E33-980E-91AF-9B43-BB541249A8EE}"/>
          </ac:grpSpMkLst>
        </pc:grpChg>
        <pc:grpChg chg="mod">
          <ac:chgData name="Eldert Grootenboer" userId="86a8f506-bb1c-4964-839a-78287daf85b1" providerId="ADAL" clId="{49524395-C183-40A6-9D3E-7A33E1CD806B}" dt="2022-10-05T21:24:22.627" v="1726"/>
          <ac:grpSpMkLst>
            <pc:docMk/>
            <pc:sldMk cId="1909553984" sldId="2076138356"/>
            <ac:grpSpMk id="400" creationId="{0D5B6E95-84B8-2075-8E35-DEB8C2ABE009}"/>
          </ac:grpSpMkLst>
        </pc:grpChg>
        <pc:grpChg chg="mod">
          <ac:chgData name="Eldert Grootenboer" userId="86a8f506-bb1c-4964-839a-78287daf85b1" providerId="ADAL" clId="{49524395-C183-40A6-9D3E-7A33E1CD806B}" dt="2022-10-05T21:24:22.627" v="1726"/>
          <ac:grpSpMkLst>
            <pc:docMk/>
            <pc:sldMk cId="1909553984" sldId="2076138356"/>
            <ac:grpSpMk id="401" creationId="{79B8E68D-7C99-6E77-592B-6A6426A62359}"/>
          </ac:grpSpMkLst>
        </pc:grpChg>
        <pc:grpChg chg="add mod">
          <ac:chgData name="Eldert Grootenboer" userId="86a8f506-bb1c-4964-839a-78287daf85b1" providerId="ADAL" clId="{49524395-C183-40A6-9D3E-7A33E1CD806B}" dt="2022-10-05T21:25:56.723" v="1896" actId="1036"/>
          <ac:grpSpMkLst>
            <pc:docMk/>
            <pc:sldMk cId="1909553984" sldId="2076138356"/>
            <ac:grpSpMk id="423" creationId="{ADE25528-EF7E-96B7-CB5E-B92111FDCF8A}"/>
          </ac:grpSpMkLst>
        </pc:grpChg>
        <pc:grpChg chg="mod">
          <ac:chgData name="Eldert Grootenboer" userId="86a8f506-bb1c-4964-839a-78287daf85b1" providerId="ADAL" clId="{49524395-C183-40A6-9D3E-7A33E1CD806B}" dt="2022-10-05T21:25:52.173" v="1834"/>
          <ac:grpSpMkLst>
            <pc:docMk/>
            <pc:sldMk cId="1909553984" sldId="2076138356"/>
            <ac:grpSpMk id="427" creationId="{BB9DECB8-3C6E-61B9-0056-3F4F358703C6}"/>
          </ac:grpSpMkLst>
        </pc:grpChg>
        <pc:grpChg chg="mod">
          <ac:chgData name="Eldert Grootenboer" userId="86a8f506-bb1c-4964-839a-78287daf85b1" providerId="ADAL" clId="{49524395-C183-40A6-9D3E-7A33E1CD806B}" dt="2022-10-05T21:25:52.173" v="1834"/>
          <ac:grpSpMkLst>
            <pc:docMk/>
            <pc:sldMk cId="1909553984" sldId="2076138356"/>
            <ac:grpSpMk id="429" creationId="{EFFE03FD-06A0-1E84-F7B9-4CE05D606FEA}"/>
          </ac:grpSpMkLst>
        </pc:grpChg>
        <pc:grpChg chg="mod">
          <ac:chgData name="Eldert Grootenboer" userId="86a8f506-bb1c-4964-839a-78287daf85b1" providerId="ADAL" clId="{49524395-C183-40A6-9D3E-7A33E1CD806B}" dt="2022-10-05T21:25:52.173" v="1834"/>
          <ac:grpSpMkLst>
            <pc:docMk/>
            <pc:sldMk cId="1909553984" sldId="2076138356"/>
            <ac:grpSpMk id="433" creationId="{483352D1-DAE3-62BD-6DF5-4AC28A1EAF6C}"/>
          </ac:grpSpMkLst>
        </pc:grpChg>
        <pc:grpChg chg="mod">
          <ac:chgData name="Eldert Grootenboer" userId="86a8f506-bb1c-4964-839a-78287daf85b1" providerId="ADAL" clId="{49524395-C183-40A6-9D3E-7A33E1CD806B}" dt="2022-10-05T21:25:52.173" v="1834"/>
          <ac:grpSpMkLst>
            <pc:docMk/>
            <pc:sldMk cId="1909553984" sldId="2076138356"/>
            <ac:grpSpMk id="434" creationId="{41048935-5810-6D65-DF87-49D73D25F972}"/>
          </ac:grpSpMkLst>
        </pc:grpChg>
        <pc:graphicFrameChg chg="del mod">
          <ac:chgData name="Eldert Grootenboer" userId="86a8f506-bb1c-4964-839a-78287daf85b1" providerId="ADAL" clId="{49524395-C183-40A6-9D3E-7A33E1CD806B}" dt="2022-10-05T21:12:34.814" v="1444" actId="478"/>
          <ac:graphicFrameMkLst>
            <pc:docMk/>
            <pc:sldMk cId="1909553984" sldId="2076138356"/>
            <ac:graphicFrameMk id="6" creationId="{A3DDD749-AAB2-E706-B960-6577C992D53B}"/>
          </ac:graphicFrameMkLst>
        </pc:graphicFrameChg>
        <pc:picChg chg="add del mod">
          <ac:chgData name="Eldert Grootenboer" userId="86a8f506-bb1c-4964-839a-78287daf85b1" providerId="ADAL" clId="{49524395-C183-40A6-9D3E-7A33E1CD806B}" dt="2022-10-05T21:12:30.214" v="1443" actId="21"/>
          <ac:picMkLst>
            <pc:docMk/>
            <pc:sldMk cId="1909553984" sldId="2076138356"/>
            <ac:picMk id="4" creationId="{99AF3947-9F76-698B-3308-2C643F6239A1}"/>
          </ac:picMkLst>
        </pc:picChg>
        <pc:picChg chg="add del mod modCrop">
          <ac:chgData name="Eldert Grootenboer" userId="86a8f506-bb1c-4964-839a-78287daf85b1" providerId="ADAL" clId="{49524395-C183-40A6-9D3E-7A33E1CD806B}" dt="2022-10-05T21:13:09.328" v="1449" actId="21"/>
          <ac:picMkLst>
            <pc:docMk/>
            <pc:sldMk cId="1909553984" sldId="2076138356"/>
            <ac:picMk id="8" creationId="{2E1DFA57-3EA6-5ACC-D629-19E894545A37}"/>
          </ac:picMkLst>
        </pc:picChg>
        <pc:picChg chg="add del mod">
          <ac:chgData name="Eldert Grootenboer" userId="86a8f506-bb1c-4964-839a-78287daf85b1" providerId="ADAL" clId="{49524395-C183-40A6-9D3E-7A33E1CD806B}" dt="2022-10-05T21:13:19.606" v="1452" actId="21"/>
          <ac:picMkLst>
            <pc:docMk/>
            <pc:sldMk cId="1909553984" sldId="2076138356"/>
            <ac:picMk id="13" creationId="{B061CCB2-D411-D12D-36A1-DCD3CA320515}"/>
          </ac:picMkLst>
        </pc:picChg>
        <pc:picChg chg="add del mod">
          <ac:chgData name="Eldert Grootenboer" userId="86a8f506-bb1c-4964-839a-78287daf85b1" providerId="ADAL" clId="{49524395-C183-40A6-9D3E-7A33E1CD806B}" dt="2022-10-05T21:15:58.840" v="1457" actId="478"/>
          <ac:picMkLst>
            <pc:docMk/>
            <pc:sldMk cId="1909553984" sldId="2076138356"/>
            <ac:picMk id="16" creationId="{B1DFF2B1-2C0E-DAC8-192A-D84D0CA8F3F1}"/>
          </ac:picMkLst>
        </pc:picChg>
        <pc:picChg chg="add del mod">
          <ac:chgData name="Eldert Grootenboer" userId="86a8f506-bb1c-4964-839a-78287daf85b1" providerId="ADAL" clId="{49524395-C183-40A6-9D3E-7A33E1CD806B}" dt="2022-10-05T21:16:15.316" v="1500" actId="21"/>
          <ac:picMkLst>
            <pc:docMk/>
            <pc:sldMk cId="1909553984" sldId="2076138356"/>
            <ac:picMk id="29" creationId="{E6C63D6A-B332-48E5-8B01-E01251273B44}"/>
          </ac:picMkLst>
        </pc:picChg>
        <pc:picChg chg="add del mod">
          <ac:chgData name="Eldert Grootenboer" userId="86a8f506-bb1c-4964-839a-78287daf85b1" providerId="ADAL" clId="{49524395-C183-40A6-9D3E-7A33E1CD806B}" dt="2022-10-05T21:16:15.316" v="1500" actId="21"/>
          <ac:picMkLst>
            <pc:docMk/>
            <pc:sldMk cId="1909553984" sldId="2076138356"/>
            <ac:picMk id="30" creationId="{8628C557-82D0-4A78-987B-4F2F96FEF3E3}"/>
          </ac:picMkLst>
        </pc:picChg>
        <pc:picChg chg="add del mod">
          <ac:chgData name="Eldert Grootenboer" userId="86a8f506-bb1c-4964-839a-78287daf85b1" providerId="ADAL" clId="{49524395-C183-40A6-9D3E-7A33E1CD806B}" dt="2022-10-05T21:16:15.316" v="1500" actId="21"/>
          <ac:picMkLst>
            <pc:docMk/>
            <pc:sldMk cId="1909553984" sldId="2076138356"/>
            <ac:picMk id="31" creationId="{1A845FBB-3832-4FE3-A500-AE7F9477DF0D}"/>
          </ac:picMkLst>
        </pc:picChg>
        <pc:picChg chg="add del mod">
          <ac:chgData name="Eldert Grootenboer" userId="86a8f506-bb1c-4964-839a-78287daf85b1" providerId="ADAL" clId="{49524395-C183-40A6-9D3E-7A33E1CD806B}" dt="2022-10-05T21:16:15.316" v="1500" actId="21"/>
          <ac:picMkLst>
            <pc:docMk/>
            <pc:sldMk cId="1909553984" sldId="2076138356"/>
            <ac:picMk id="32" creationId="{067702B1-F04A-4291-A085-94533DD6174F}"/>
          </ac:picMkLst>
        </pc:picChg>
        <pc:picChg chg="add del mod">
          <ac:chgData name="Eldert Grootenboer" userId="86a8f506-bb1c-4964-839a-78287daf85b1" providerId="ADAL" clId="{49524395-C183-40A6-9D3E-7A33E1CD806B}" dt="2022-10-05T21:16:15.316" v="1500" actId="21"/>
          <ac:picMkLst>
            <pc:docMk/>
            <pc:sldMk cId="1909553984" sldId="2076138356"/>
            <ac:picMk id="33" creationId="{BEBA52AB-6B50-49B4-8DF3-B27D2EE67F7A}"/>
          </ac:picMkLst>
        </pc:picChg>
        <pc:picChg chg="add del mod">
          <ac:chgData name="Eldert Grootenboer" userId="86a8f506-bb1c-4964-839a-78287daf85b1" providerId="ADAL" clId="{49524395-C183-40A6-9D3E-7A33E1CD806B}" dt="2022-10-05T21:16:15.316" v="1500" actId="21"/>
          <ac:picMkLst>
            <pc:docMk/>
            <pc:sldMk cId="1909553984" sldId="2076138356"/>
            <ac:picMk id="34" creationId="{8C918090-F725-46F6-A726-E325FF9A7A2E}"/>
          </ac:picMkLst>
        </pc:picChg>
        <pc:picChg chg="add del mod">
          <ac:chgData name="Eldert Grootenboer" userId="86a8f506-bb1c-4964-839a-78287daf85b1" providerId="ADAL" clId="{49524395-C183-40A6-9D3E-7A33E1CD806B}" dt="2022-10-05T21:16:15.316" v="1500" actId="21"/>
          <ac:picMkLst>
            <pc:docMk/>
            <pc:sldMk cId="1909553984" sldId="2076138356"/>
            <ac:picMk id="35" creationId="{81737E68-DC89-484E-B6CD-295A38FC878C}"/>
          </ac:picMkLst>
        </pc:picChg>
        <pc:picChg chg="add del mod">
          <ac:chgData name="Eldert Grootenboer" userId="86a8f506-bb1c-4964-839a-78287daf85b1" providerId="ADAL" clId="{49524395-C183-40A6-9D3E-7A33E1CD806B}" dt="2022-10-05T21:16:15.316" v="1500" actId="21"/>
          <ac:picMkLst>
            <pc:docMk/>
            <pc:sldMk cId="1909553984" sldId="2076138356"/>
            <ac:picMk id="36" creationId="{FC0F94A9-82E0-4E01-9854-F36FB44C51C0}"/>
          </ac:picMkLst>
        </pc:picChg>
        <pc:picChg chg="add del mod">
          <ac:chgData name="Eldert Grootenboer" userId="86a8f506-bb1c-4964-839a-78287daf85b1" providerId="ADAL" clId="{49524395-C183-40A6-9D3E-7A33E1CD806B}" dt="2022-10-05T21:16:15.316" v="1500" actId="21"/>
          <ac:picMkLst>
            <pc:docMk/>
            <pc:sldMk cId="1909553984" sldId="2076138356"/>
            <ac:picMk id="44" creationId="{8A4DCD80-8460-4400-9BFB-82C4325417E3}"/>
          </ac:picMkLst>
        </pc:picChg>
        <pc:picChg chg="add del mod">
          <ac:chgData name="Eldert Grootenboer" userId="86a8f506-bb1c-4964-839a-78287daf85b1" providerId="ADAL" clId="{49524395-C183-40A6-9D3E-7A33E1CD806B}" dt="2022-10-05T21:16:15.316" v="1500" actId="21"/>
          <ac:picMkLst>
            <pc:docMk/>
            <pc:sldMk cId="1909553984" sldId="2076138356"/>
            <ac:picMk id="46" creationId="{40D5DD88-6D45-4F32-8A8F-FAB67AA9EB19}"/>
          </ac:picMkLst>
        </pc:picChg>
        <pc:picChg chg="add del mod">
          <ac:chgData name="Eldert Grootenboer" userId="86a8f506-bb1c-4964-839a-78287daf85b1" providerId="ADAL" clId="{49524395-C183-40A6-9D3E-7A33E1CD806B}" dt="2022-10-05T21:16:21.437" v="1502"/>
          <ac:picMkLst>
            <pc:docMk/>
            <pc:sldMk cId="1909553984" sldId="2076138356"/>
            <ac:picMk id="103" creationId="{3354F567-7FF0-694B-63D6-25A8DE4AE822}"/>
          </ac:picMkLst>
        </pc:picChg>
        <pc:picChg chg="add del mod">
          <ac:chgData name="Eldert Grootenboer" userId="86a8f506-bb1c-4964-839a-78287daf85b1" providerId="ADAL" clId="{49524395-C183-40A6-9D3E-7A33E1CD806B}" dt="2022-10-05T21:16:21.437" v="1502"/>
          <ac:picMkLst>
            <pc:docMk/>
            <pc:sldMk cId="1909553984" sldId="2076138356"/>
            <ac:picMk id="104" creationId="{3344CFB5-9AE2-C813-D4B5-7D4B752976C6}"/>
          </ac:picMkLst>
        </pc:picChg>
        <pc:picChg chg="add del mod">
          <ac:chgData name="Eldert Grootenboer" userId="86a8f506-bb1c-4964-839a-78287daf85b1" providerId="ADAL" clId="{49524395-C183-40A6-9D3E-7A33E1CD806B}" dt="2022-10-05T21:16:21.437" v="1502"/>
          <ac:picMkLst>
            <pc:docMk/>
            <pc:sldMk cId="1909553984" sldId="2076138356"/>
            <ac:picMk id="105" creationId="{C400F9AB-8AB4-7ED5-F751-3177F47A4D0F}"/>
          </ac:picMkLst>
        </pc:picChg>
        <pc:picChg chg="add del mod">
          <ac:chgData name="Eldert Grootenboer" userId="86a8f506-bb1c-4964-839a-78287daf85b1" providerId="ADAL" clId="{49524395-C183-40A6-9D3E-7A33E1CD806B}" dt="2022-10-05T21:16:21.437" v="1502"/>
          <ac:picMkLst>
            <pc:docMk/>
            <pc:sldMk cId="1909553984" sldId="2076138356"/>
            <ac:picMk id="106" creationId="{10736C56-5C13-96B9-A2EC-314D9895F040}"/>
          </ac:picMkLst>
        </pc:picChg>
        <pc:picChg chg="add del mod">
          <ac:chgData name="Eldert Grootenboer" userId="86a8f506-bb1c-4964-839a-78287daf85b1" providerId="ADAL" clId="{49524395-C183-40A6-9D3E-7A33E1CD806B}" dt="2022-10-05T21:16:21.437" v="1502"/>
          <ac:picMkLst>
            <pc:docMk/>
            <pc:sldMk cId="1909553984" sldId="2076138356"/>
            <ac:picMk id="107" creationId="{06BA5AA3-8A56-1D33-2B7F-F9C6723DA1F5}"/>
          </ac:picMkLst>
        </pc:picChg>
        <pc:picChg chg="add del mod">
          <ac:chgData name="Eldert Grootenboer" userId="86a8f506-bb1c-4964-839a-78287daf85b1" providerId="ADAL" clId="{49524395-C183-40A6-9D3E-7A33E1CD806B}" dt="2022-10-05T21:16:21.437" v="1502"/>
          <ac:picMkLst>
            <pc:docMk/>
            <pc:sldMk cId="1909553984" sldId="2076138356"/>
            <ac:picMk id="108" creationId="{334018BC-E40D-AC4A-35F2-FE69DC908EA4}"/>
          </ac:picMkLst>
        </pc:picChg>
        <pc:picChg chg="add del mod">
          <ac:chgData name="Eldert Grootenboer" userId="86a8f506-bb1c-4964-839a-78287daf85b1" providerId="ADAL" clId="{49524395-C183-40A6-9D3E-7A33E1CD806B}" dt="2022-10-05T21:16:21.437" v="1502"/>
          <ac:picMkLst>
            <pc:docMk/>
            <pc:sldMk cId="1909553984" sldId="2076138356"/>
            <ac:picMk id="109" creationId="{67DD87DB-F22C-F497-63F8-CA3A11524C94}"/>
          </ac:picMkLst>
        </pc:picChg>
        <pc:picChg chg="add del mod">
          <ac:chgData name="Eldert Grootenboer" userId="86a8f506-bb1c-4964-839a-78287daf85b1" providerId="ADAL" clId="{49524395-C183-40A6-9D3E-7A33E1CD806B}" dt="2022-10-05T21:16:21.437" v="1502"/>
          <ac:picMkLst>
            <pc:docMk/>
            <pc:sldMk cId="1909553984" sldId="2076138356"/>
            <ac:picMk id="110" creationId="{30E58416-397C-C6C0-25BE-63EAA54E8B29}"/>
          </ac:picMkLst>
        </pc:picChg>
        <pc:picChg chg="add del mod">
          <ac:chgData name="Eldert Grootenboer" userId="86a8f506-bb1c-4964-839a-78287daf85b1" providerId="ADAL" clId="{49524395-C183-40A6-9D3E-7A33E1CD806B}" dt="2022-10-05T21:16:21.437" v="1502"/>
          <ac:picMkLst>
            <pc:docMk/>
            <pc:sldMk cId="1909553984" sldId="2076138356"/>
            <ac:picMk id="118" creationId="{60C37782-A169-9F2A-48F9-BA8B6D49D806}"/>
          </ac:picMkLst>
        </pc:picChg>
        <pc:picChg chg="add del mod">
          <ac:chgData name="Eldert Grootenboer" userId="86a8f506-bb1c-4964-839a-78287daf85b1" providerId="ADAL" clId="{49524395-C183-40A6-9D3E-7A33E1CD806B}" dt="2022-10-05T21:16:21.437" v="1502"/>
          <ac:picMkLst>
            <pc:docMk/>
            <pc:sldMk cId="1909553984" sldId="2076138356"/>
            <ac:picMk id="120" creationId="{3C156EB6-ABDC-75F3-28EA-832E6AF90BDE}"/>
          </ac:picMkLst>
        </pc:picChg>
        <pc:picChg chg="add del mod">
          <ac:chgData name="Eldert Grootenboer" userId="86a8f506-bb1c-4964-839a-78287daf85b1" providerId="ADAL" clId="{49524395-C183-40A6-9D3E-7A33E1CD806B}" dt="2022-10-05T21:16:24.536" v="1504"/>
          <ac:picMkLst>
            <pc:docMk/>
            <pc:sldMk cId="1909553984" sldId="2076138356"/>
            <ac:picMk id="158" creationId="{6CFF0220-7F29-949A-5DC4-0D682C50B7CF}"/>
          </ac:picMkLst>
        </pc:picChg>
        <pc:picChg chg="add del mod">
          <ac:chgData name="Eldert Grootenboer" userId="86a8f506-bb1c-4964-839a-78287daf85b1" providerId="ADAL" clId="{49524395-C183-40A6-9D3E-7A33E1CD806B}" dt="2022-10-05T21:16:24.536" v="1504"/>
          <ac:picMkLst>
            <pc:docMk/>
            <pc:sldMk cId="1909553984" sldId="2076138356"/>
            <ac:picMk id="159" creationId="{C790BD31-3A29-E720-44FC-08CA93833506}"/>
          </ac:picMkLst>
        </pc:picChg>
        <pc:picChg chg="add del mod">
          <ac:chgData name="Eldert Grootenboer" userId="86a8f506-bb1c-4964-839a-78287daf85b1" providerId="ADAL" clId="{49524395-C183-40A6-9D3E-7A33E1CD806B}" dt="2022-10-05T21:16:24.536" v="1504"/>
          <ac:picMkLst>
            <pc:docMk/>
            <pc:sldMk cId="1909553984" sldId="2076138356"/>
            <ac:picMk id="160" creationId="{E0342A63-32A2-4E94-967E-9509F537C745}"/>
          </ac:picMkLst>
        </pc:picChg>
        <pc:picChg chg="add del mod">
          <ac:chgData name="Eldert Grootenboer" userId="86a8f506-bb1c-4964-839a-78287daf85b1" providerId="ADAL" clId="{49524395-C183-40A6-9D3E-7A33E1CD806B}" dt="2022-10-05T21:16:24.536" v="1504"/>
          <ac:picMkLst>
            <pc:docMk/>
            <pc:sldMk cId="1909553984" sldId="2076138356"/>
            <ac:picMk id="161" creationId="{7D540408-36DC-F15E-C516-C6991F47E187}"/>
          </ac:picMkLst>
        </pc:picChg>
        <pc:picChg chg="add del mod">
          <ac:chgData name="Eldert Grootenboer" userId="86a8f506-bb1c-4964-839a-78287daf85b1" providerId="ADAL" clId="{49524395-C183-40A6-9D3E-7A33E1CD806B}" dt="2022-10-05T21:16:24.536" v="1504"/>
          <ac:picMkLst>
            <pc:docMk/>
            <pc:sldMk cId="1909553984" sldId="2076138356"/>
            <ac:picMk id="162" creationId="{F13D38AE-8767-2C08-9C5E-F5878119E903}"/>
          </ac:picMkLst>
        </pc:picChg>
        <pc:picChg chg="add del mod">
          <ac:chgData name="Eldert Grootenboer" userId="86a8f506-bb1c-4964-839a-78287daf85b1" providerId="ADAL" clId="{49524395-C183-40A6-9D3E-7A33E1CD806B}" dt="2022-10-05T21:16:24.536" v="1504"/>
          <ac:picMkLst>
            <pc:docMk/>
            <pc:sldMk cId="1909553984" sldId="2076138356"/>
            <ac:picMk id="163" creationId="{BEF56D8E-19E8-43E5-80A5-2BE70A5B2F12}"/>
          </ac:picMkLst>
        </pc:picChg>
        <pc:picChg chg="add del mod">
          <ac:chgData name="Eldert Grootenboer" userId="86a8f506-bb1c-4964-839a-78287daf85b1" providerId="ADAL" clId="{49524395-C183-40A6-9D3E-7A33E1CD806B}" dt="2022-10-05T21:16:24.536" v="1504"/>
          <ac:picMkLst>
            <pc:docMk/>
            <pc:sldMk cId="1909553984" sldId="2076138356"/>
            <ac:picMk id="164" creationId="{B008CDF5-1FBF-A8B8-4439-C466F0B71119}"/>
          </ac:picMkLst>
        </pc:picChg>
        <pc:picChg chg="add del mod">
          <ac:chgData name="Eldert Grootenboer" userId="86a8f506-bb1c-4964-839a-78287daf85b1" providerId="ADAL" clId="{49524395-C183-40A6-9D3E-7A33E1CD806B}" dt="2022-10-05T21:16:24.536" v="1504"/>
          <ac:picMkLst>
            <pc:docMk/>
            <pc:sldMk cId="1909553984" sldId="2076138356"/>
            <ac:picMk id="165" creationId="{4C2DBA04-FF22-E735-96A9-D74B244E508D}"/>
          </ac:picMkLst>
        </pc:picChg>
        <pc:picChg chg="add del mod">
          <ac:chgData name="Eldert Grootenboer" userId="86a8f506-bb1c-4964-839a-78287daf85b1" providerId="ADAL" clId="{49524395-C183-40A6-9D3E-7A33E1CD806B}" dt="2022-10-05T21:16:24.536" v="1504"/>
          <ac:picMkLst>
            <pc:docMk/>
            <pc:sldMk cId="1909553984" sldId="2076138356"/>
            <ac:picMk id="173" creationId="{D8C2A667-5182-E49F-4C8A-29BC18495398}"/>
          </ac:picMkLst>
        </pc:picChg>
        <pc:picChg chg="add del mod">
          <ac:chgData name="Eldert Grootenboer" userId="86a8f506-bb1c-4964-839a-78287daf85b1" providerId="ADAL" clId="{49524395-C183-40A6-9D3E-7A33E1CD806B}" dt="2022-10-05T21:16:24.536" v="1504"/>
          <ac:picMkLst>
            <pc:docMk/>
            <pc:sldMk cId="1909553984" sldId="2076138356"/>
            <ac:picMk id="175" creationId="{3F31F838-3107-7103-C2D7-08ADB079C7D3}"/>
          </ac:picMkLst>
        </pc:picChg>
        <pc:picChg chg="add del mod">
          <ac:chgData name="Eldert Grootenboer" userId="86a8f506-bb1c-4964-839a-78287daf85b1" providerId="ADAL" clId="{49524395-C183-40A6-9D3E-7A33E1CD806B}" dt="2022-10-05T21:21:35.198" v="1598" actId="21"/>
          <ac:picMkLst>
            <pc:docMk/>
            <pc:sldMk cId="1909553984" sldId="2076138356"/>
            <ac:picMk id="213" creationId="{8D47BB0B-B424-3079-AFE0-D661C45C0C76}"/>
          </ac:picMkLst>
        </pc:picChg>
        <pc:picChg chg="add del mod">
          <ac:chgData name="Eldert Grootenboer" userId="86a8f506-bb1c-4964-839a-78287daf85b1" providerId="ADAL" clId="{49524395-C183-40A6-9D3E-7A33E1CD806B}" dt="2022-10-05T21:21:35.198" v="1598" actId="21"/>
          <ac:picMkLst>
            <pc:docMk/>
            <pc:sldMk cId="1909553984" sldId="2076138356"/>
            <ac:picMk id="214" creationId="{3DC65CFA-7582-773A-2FA5-79F122057836}"/>
          </ac:picMkLst>
        </pc:picChg>
        <pc:picChg chg="add del mod">
          <ac:chgData name="Eldert Grootenboer" userId="86a8f506-bb1c-4964-839a-78287daf85b1" providerId="ADAL" clId="{49524395-C183-40A6-9D3E-7A33E1CD806B}" dt="2022-10-05T21:21:35.198" v="1598" actId="21"/>
          <ac:picMkLst>
            <pc:docMk/>
            <pc:sldMk cId="1909553984" sldId="2076138356"/>
            <ac:picMk id="215" creationId="{FCD71BF7-6B30-0C8E-2871-51A1CD01BFF6}"/>
          </ac:picMkLst>
        </pc:picChg>
        <pc:picChg chg="add del mod">
          <ac:chgData name="Eldert Grootenboer" userId="86a8f506-bb1c-4964-839a-78287daf85b1" providerId="ADAL" clId="{49524395-C183-40A6-9D3E-7A33E1CD806B}" dt="2022-10-05T21:21:35.198" v="1598" actId="21"/>
          <ac:picMkLst>
            <pc:docMk/>
            <pc:sldMk cId="1909553984" sldId="2076138356"/>
            <ac:picMk id="216" creationId="{C2F7F626-053C-EE3C-68D3-9EF5E9905898}"/>
          </ac:picMkLst>
        </pc:picChg>
        <pc:picChg chg="add del mod">
          <ac:chgData name="Eldert Grootenboer" userId="86a8f506-bb1c-4964-839a-78287daf85b1" providerId="ADAL" clId="{49524395-C183-40A6-9D3E-7A33E1CD806B}" dt="2022-10-05T21:24:22.005" v="1725" actId="478"/>
          <ac:picMkLst>
            <pc:docMk/>
            <pc:sldMk cId="1909553984" sldId="2076138356"/>
            <ac:picMk id="217" creationId="{991EBFB8-9A60-82C5-6F4F-86679D593299}"/>
          </ac:picMkLst>
        </pc:picChg>
        <pc:picChg chg="add del mod">
          <ac:chgData name="Eldert Grootenboer" userId="86a8f506-bb1c-4964-839a-78287daf85b1" providerId="ADAL" clId="{49524395-C183-40A6-9D3E-7A33E1CD806B}" dt="2022-10-05T21:24:22.005" v="1725" actId="478"/>
          <ac:picMkLst>
            <pc:docMk/>
            <pc:sldMk cId="1909553984" sldId="2076138356"/>
            <ac:picMk id="218" creationId="{42010A51-ABD7-F906-357B-C6A99CBFDFC6}"/>
          </ac:picMkLst>
        </pc:picChg>
        <pc:picChg chg="add del mod">
          <ac:chgData name="Eldert Grootenboer" userId="86a8f506-bb1c-4964-839a-78287daf85b1" providerId="ADAL" clId="{49524395-C183-40A6-9D3E-7A33E1CD806B}" dt="2022-10-05T21:24:22.005" v="1725" actId="478"/>
          <ac:picMkLst>
            <pc:docMk/>
            <pc:sldMk cId="1909553984" sldId="2076138356"/>
            <ac:picMk id="219" creationId="{2DFB81A1-C29C-AA79-4695-94002675A8CE}"/>
          </ac:picMkLst>
        </pc:picChg>
        <pc:picChg chg="add del mod">
          <ac:chgData name="Eldert Grootenboer" userId="86a8f506-bb1c-4964-839a-78287daf85b1" providerId="ADAL" clId="{49524395-C183-40A6-9D3E-7A33E1CD806B}" dt="2022-10-05T21:24:22.005" v="1725" actId="478"/>
          <ac:picMkLst>
            <pc:docMk/>
            <pc:sldMk cId="1909553984" sldId="2076138356"/>
            <ac:picMk id="220" creationId="{53D1F016-0291-945C-ACC1-3190FA6D1BA1}"/>
          </ac:picMkLst>
        </pc:picChg>
        <pc:picChg chg="add del mod">
          <ac:chgData name="Eldert Grootenboer" userId="86a8f506-bb1c-4964-839a-78287daf85b1" providerId="ADAL" clId="{49524395-C183-40A6-9D3E-7A33E1CD806B}" dt="2022-10-05T21:24:22.005" v="1725" actId="478"/>
          <ac:picMkLst>
            <pc:docMk/>
            <pc:sldMk cId="1909553984" sldId="2076138356"/>
            <ac:picMk id="228" creationId="{6CE2EE2B-5646-CDAD-D266-63625D1FF775}"/>
          </ac:picMkLst>
        </pc:picChg>
        <pc:picChg chg="add del mod">
          <ac:chgData name="Eldert Grootenboer" userId="86a8f506-bb1c-4964-839a-78287daf85b1" providerId="ADAL" clId="{49524395-C183-40A6-9D3E-7A33E1CD806B}" dt="2022-10-05T21:24:22.005" v="1725" actId="478"/>
          <ac:picMkLst>
            <pc:docMk/>
            <pc:sldMk cId="1909553984" sldId="2076138356"/>
            <ac:picMk id="230" creationId="{5803A240-D0B6-1BF1-8271-23F66640FE2C}"/>
          </ac:picMkLst>
        </pc:picChg>
        <pc:picChg chg="add del mod">
          <ac:chgData name="Eldert Grootenboer" userId="86a8f506-bb1c-4964-839a-78287daf85b1" providerId="ADAL" clId="{49524395-C183-40A6-9D3E-7A33E1CD806B}" dt="2022-10-05T21:21:51.512" v="1626"/>
          <ac:picMkLst>
            <pc:docMk/>
            <pc:sldMk cId="1909553984" sldId="2076138356"/>
            <ac:picMk id="249" creationId="{52A5394C-30A1-CD5B-A1DA-C217B5DE32C5}"/>
          </ac:picMkLst>
        </pc:picChg>
        <pc:picChg chg="add del mod">
          <ac:chgData name="Eldert Grootenboer" userId="86a8f506-bb1c-4964-839a-78287daf85b1" providerId="ADAL" clId="{49524395-C183-40A6-9D3E-7A33E1CD806B}" dt="2022-10-05T21:21:51.512" v="1626"/>
          <ac:picMkLst>
            <pc:docMk/>
            <pc:sldMk cId="1909553984" sldId="2076138356"/>
            <ac:picMk id="250" creationId="{5796EAC8-369A-92E5-29B3-2D6F05C6D05E}"/>
          </ac:picMkLst>
        </pc:picChg>
        <pc:picChg chg="add del mod">
          <ac:chgData name="Eldert Grootenboer" userId="86a8f506-bb1c-4964-839a-78287daf85b1" providerId="ADAL" clId="{49524395-C183-40A6-9D3E-7A33E1CD806B}" dt="2022-10-05T21:21:51.512" v="1626"/>
          <ac:picMkLst>
            <pc:docMk/>
            <pc:sldMk cId="1909553984" sldId="2076138356"/>
            <ac:picMk id="251" creationId="{4EC287D6-4A3F-909D-364D-F2814D977530}"/>
          </ac:picMkLst>
        </pc:picChg>
        <pc:picChg chg="add del mod">
          <ac:chgData name="Eldert Grootenboer" userId="86a8f506-bb1c-4964-839a-78287daf85b1" providerId="ADAL" clId="{49524395-C183-40A6-9D3E-7A33E1CD806B}" dt="2022-10-05T21:21:51.512" v="1626"/>
          <ac:picMkLst>
            <pc:docMk/>
            <pc:sldMk cId="1909553984" sldId="2076138356"/>
            <ac:picMk id="252" creationId="{12003EBB-49CF-22DA-52F3-11F0110E65DC}"/>
          </ac:picMkLst>
        </pc:picChg>
        <pc:picChg chg="add del mod">
          <ac:chgData name="Eldert Grootenboer" userId="86a8f506-bb1c-4964-839a-78287daf85b1" providerId="ADAL" clId="{49524395-C183-40A6-9D3E-7A33E1CD806B}" dt="2022-10-05T21:21:54.706" v="1633"/>
          <ac:picMkLst>
            <pc:docMk/>
            <pc:sldMk cId="1909553984" sldId="2076138356"/>
            <ac:picMk id="264" creationId="{6F794107-D154-12DD-CC9B-9C505E42B0BE}"/>
          </ac:picMkLst>
        </pc:picChg>
        <pc:picChg chg="add del mod">
          <ac:chgData name="Eldert Grootenboer" userId="86a8f506-bb1c-4964-839a-78287daf85b1" providerId="ADAL" clId="{49524395-C183-40A6-9D3E-7A33E1CD806B}" dt="2022-10-05T21:21:54.706" v="1633"/>
          <ac:picMkLst>
            <pc:docMk/>
            <pc:sldMk cId="1909553984" sldId="2076138356"/>
            <ac:picMk id="265" creationId="{66EA246B-6872-F168-D022-1FB706F1A4A6}"/>
          </ac:picMkLst>
        </pc:picChg>
        <pc:picChg chg="add del mod">
          <ac:chgData name="Eldert Grootenboer" userId="86a8f506-bb1c-4964-839a-78287daf85b1" providerId="ADAL" clId="{49524395-C183-40A6-9D3E-7A33E1CD806B}" dt="2022-10-05T21:21:54.706" v="1633"/>
          <ac:picMkLst>
            <pc:docMk/>
            <pc:sldMk cId="1909553984" sldId="2076138356"/>
            <ac:picMk id="266" creationId="{C249CDD5-F9C8-6B8A-64D7-914BB7F345FA}"/>
          </ac:picMkLst>
        </pc:picChg>
        <pc:picChg chg="add del mod">
          <ac:chgData name="Eldert Grootenboer" userId="86a8f506-bb1c-4964-839a-78287daf85b1" providerId="ADAL" clId="{49524395-C183-40A6-9D3E-7A33E1CD806B}" dt="2022-10-05T21:21:54.706" v="1633"/>
          <ac:picMkLst>
            <pc:docMk/>
            <pc:sldMk cId="1909553984" sldId="2076138356"/>
            <ac:picMk id="267" creationId="{E3FDF072-E07A-B299-5C1A-11026A3177F9}"/>
          </ac:picMkLst>
        </pc:picChg>
        <pc:picChg chg="add del mod">
          <ac:chgData name="Eldert Grootenboer" userId="86a8f506-bb1c-4964-839a-78287daf85b1" providerId="ADAL" clId="{49524395-C183-40A6-9D3E-7A33E1CD806B}" dt="2022-10-05T21:21:57.081" v="1639"/>
          <ac:picMkLst>
            <pc:docMk/>
            <pc:sldMk cId="1909553984" sldId="2076138356"/>
            <ac:picMk id="279" creationId="{CB450F31-9917-8338-4AF2-D5A547B856BE}"/>
          </ac:picMkLst>
        </pc:picChg>
        <pc:picChg chg="add del mod">
          <ac:chgData name="Eldert Grootenboer" userId="86a8f506-bb1c-4964-839a-78287daf85b1" providerId="ADAL" clId="{49524395-C183-40A6-9D3E-7A33E1CD806B}" dt="2022-10-05T21:21:57.081" v="1639"/>
          <ac:picMkLst>
            <pc:docMk/>
            <pc:sldMk cId="1909553984" sldId="2076138356"/>
            <ac:picMk id="280" creationId="{101A67BF-5DD6-F8FE-C067-038F93F05DD7}"/>
          </ac:picMkLst>
        </pc:picChg>
        <pc:picChg chg="add del mod">
          <ac:chgData name="Eldert Grootenboer" userId="86a8f506-bb1c-4964-839a-78287daf85b1" providerId="ADAL" clId="{49524395-C183-40A6-9D3E-7A33E1CD806B}" dt="2022-10-05T21:21:57.081" v="1639"/>
          <ac:picMkLst>
            <pc:docMk/>
            <pc:sldMk cId="1909553984" sldId="2076138356"/>
            <ac:picMk id="281" creationId="{F38AD8BF-8423-3EFD-0F1C-C5477AF592F4}"/>
          </ac:picMkLst>
        </pc:picChg>
        <pc:picChg chg="add del mod">
          <ac:chgData name="Eldert Grootenboer" userId="86a8f506-bb1c-4964-839a-78287daf85b1" providerId="ADAL" clId="{49524395-C183-40A6-9D3E-7A33E1CD806B}" dt="2022-10-05T21:21:57.081" v="1639"/>
          <ac:picMkLst>
            <pc:docMk/>
            <pc:sldMk cId="1909553984" sldId="2076138356"/>
            <ac:picMk id="282" creationId="{84C40F36-A10C-A67D-6996-CFA5AD025984}"/>
          </ac:picMkLst>
        </pc:picChg>
        <pc:picChg chg="add del mod">
          <ac:chgData name="Eldert Grootenboer" userId="86a8f506-bb1c-4964-839a-78287daf85b1" providerId="ADAL" clId="{49524395-C183-40A6-9D3E-7A33E1CD806B}" dt="2022-10-05T21:21:59.367" v="1643"/>
          <ac:picMkLst>
            <pc:docMk/>
            <pc:sldMk cId="1909553984" sldId="2076138356"/>
            <ac:picMk id="294" creationId="{0C3CA88C-1FF9-72D6-969F-58EE4F7CC2E5}"/>
          </ac:picMkLst>
        </pc:picChg>
        <pc:picChg chg="add del mod">
          <ac:chgData name="Eldert Grootenboer" userId="86a8f506-bb1c-4964-839a-78287daf85b1" providerId="ADAL" clId="{49524395-C183-40A6-9D3E-7A33E1CD806B}" dt="2022-10-05T21:21:59.367" v="1643"/>
          <ac:picMkLst>
            <pc:docMk/>
            <pc:sldMk cId="1909553984" sldId="2076138356"/>
            <ac:picMk id="295" creationId="{3EEF4AFE-13DE-4B85-A772-E1856F123240}"/>
          </ac:picMkLst>
        </pc:picChg>
        <pc:picChg chg="add del mod">
          <ac:chgData name="Eldert Grootenboer" userId="86a8f506-bb1c-4964-839a-78287daf85b1" providerId="ADAL" clId="{49524395-C183-40A6-9D3E-7A33E1CD806B}" dt="2022-10-05T21:21:59.367" v="1643"/>
          <ac:picMkLst>
            <pc:docMk/>
            <pc:sldMk cId="1909553984" sldId="2076138356"/>
            <ac:picMk id="296" creationId="{6C28D47A-0387-DBBF-2E11-A71FE6EB4F37}"/>
          </ac:picMkLst>
        </pc:picChg>
        <pc:picChg chg="add del mod">
          <ac:chgData name="Eldert Grootenboer" userId="86a8f506-bb1c-4964-839a-78287daf85b1" providerId="ADAL" clId="{49524395-C183-40A6-9D3E-7A33E1CD806B}" dt="2022-10-05T21:21:59.367" v="1643"/>
          <ac:picMkLst>
            <pc:docMk/>
            <pc:sldMk cId="1909553984" sldId="2076138356"/>
            <ac:picMk id="297" creationId="{AC0E1C0F-0146-9DFF-4746-2D6372E2ED64}"/>
          </ac:picMkLst>
        </pc:picChg>
        <pc:picChg chg="add del mod">
          <ac:chgData name="Eldert Grootenboer" userId="86a8f506-bb1c-4964-839a-78287daf85b1" providerId="ADAL" clId="{49524395-C183-40A6-9D3E-7A33E1CD806B}" dt="2022-10-05T21:22:00.876" v="1646"/>
          <ac:picMkLst>
            <pc:docMk/>
            <pc:sldMk cId="1909553984" sldId="2076138356"/>
            <ac:picMk id="309" creationId="{3035C7E5-D484-E390-E343-8863C1DDEA98}"/>
          </ac:picMkLst>
        </pc:picChg>
        <pc:picChg chg="add del mod">
          <ac:chgData name="Eldert Grootenboer" userId="86a8f506-bb1c-4964-839a-78287daf85b1" providerId="ADAL" clId="{49524395-C183-40A6-9D3E-7A33E1CD806B}" dt="2022-10-05T21:22:00.876" v="1646"/>
          <ac:picMkLst>
            <pc:docMk/>
            <pc:sldMk cId="1909553984" sldId="2076138356"/>
            <ac:picMk id="310" creationId="{DA04FB03-9833-9BF5-D07E-3D3F11F89303}"/>
          </ac:picMkLst>
        </pc:picChg>
        <pc:picChg chg="add del mod">
          <ac:chgData name="Eldert Grootenboer" userId="86a8f506-bb1c-4964-839a-78287daf85b1" providerId="ADAL" clId="{49524395-C183-40A6-9D3E-7A33E1CD806B}" dt="2022-10-05T21:22:00.876" v="1646"/>
          <ac:picMkLst>
            <pc:docMk/>
            <pc:sldMk cId="1909553984" sldId="2076138356"/>
            <ac:picMk id="311" creationId="{8024A5E8-5ECD-FFBA-8CE3-12ADACC5A51C}"/>
          </ac:picMkLst>
        </pc:picChg>
        <pc:picChg chg="add del mod">
          <ac:chgData name="Eldert Grootenboer" userId="86a8f506-bb1c-4964-839a-78287daf85b1" providerId="ADAL" clId="{49524395-C183-40A6-9D3E-7A33E1CD806B}" dt="2022-10-05T21:22:00.876" v="1646"/>
          <ac:picMkLst>
            <pc:docMk/>
            <pc:sldMk cId="1909553984" sldId="2076138356"/>
            <ac:picMk id="312" creationId="{F71E4FC7-CD25-72F9-7748-D0CF439873B4}"/>
          </ac:picMkLst>
        </pc:picChg>
        <pc:picChg chg="add del mod">
          <ac:chgData name="Eldert Grootenboer" userId="86a8f506-bb1c-4964-839a-78287daf85b1" providerId="ADAL" clId="{49524395-C183-40A6-9D3E-7A33E1CD806B}" dt="2022-10-05T21:24:22.005" v="1725" actId="478"/>
          <ac:picMkLst>
            <pc:docMk/>
            <pc:sldMk cId="1909553984" sldId="2076138356"/>
            <ac:picMk id="324" creationId="{1CAE1B42-DE1F-2D6A-AD51-2D2E4965394F}"/>
          </ac:picMkLst>
        </pc:picChg>
        <pc:picChg chg="add del mod">
          <ac:chgData name="Eldert Grootenboer" userId="86a8f506-bb1c-4964-839a-78287daf85b1" providerId="ADAL" clId="{49524395-C183-40A6-9D3E-7A33E1CD806B}" dt="2022-10-05T21:24:22.005" v="1725" actId="478"/>
          <ac:picMkLst>
            <pc:docMk/>
            <pc:sldMk cId="1909553984" sldId="2076138356"/>
            <ac:picMk id="325" creationId="{23A64668-266F-D007-7146-A33F4289930F}"/>
          </ac:picMkLst>
        </pc:picChg>
        <pc:picChg chg="add del mod">
          <ac:chgData name="Eldert Grootenboer" userId="86a8f506-bb1c-4964-839a-78287daf85b1" providerId="ADAL" clId="{49524395-C183-40A6-9D3E-7A33E1CD806B}" dt="2022-10-05T21:24:22.005" v="1725" actId="478"/>
          <ac:picMkLst>
            <pc:docMk/>
            <pc:sldMk cId="1909553984" sldId="2076138356"/>
            <ac:picMk id="326" creationId="{0EE0B75F-4CA3-41D6-AC99-71FF01FDC16F}"/>
          </ac:picMkLst>
        </pc:picChg>
        <pc:picChg chg="add del mod">
          <ac:chgData name="Eldert Grootenboer" userId="86a8f506-bb1c-4964-839a-78287daf85b1" providerId="ADAL" clId="{49524395-C183-40A6-9D3E-7A33E1CD806B}" dt="2022-10-05T21:24:22.005" v="1725" actId="478"/>
          <ac:picMkLst>
            <pc:docMk/>
            <pc:sldMk cId="1909553984" sldId="2076138356"/>
            <ac:picMk id="327" creationId="{0AF04A1A-436D-D6B4-6EA2-0A675376B6D8}"/>
          </ac:picMkLst>
        </pc:picChg>
        <pc:picChg chg="mod">
          <ac:chgData name="Eldert Grootenboer" userId="86a8f506-bb1c-4964-839a-78287daf85b1" providerId="ADAL" clId="{49524395-C183-40A6-9D3E-7A33E1CD806B}" dt="2022-10-05T21:24:22.627" v="1726"/>
          <ac:picMkLst>
            <pc:docMk/>
            <pc:sldMk cId="1909553984" sldId="2076138356"/>
            <ac:picMk id="335" creationId="{4FAD82C2-4EDA-8020-DD40-E98EBBCC649C}"/>
          </ac:picMkLst>
        </pc:picChg>
        <pc:picChg chg="mod">
          <ac:chgData name="Eldert Grootenboer" userId="86a8f506-bb1c-4964-839a-78287daf85b1" providerId="ADAL" clId="{49524395-C183-40A6-9D3E-7A33E1CD806B}" dt="2022-10-05T21:24:22.627" v="1726"/>
          <ac:picMkLst>
            <pc:docMk/>
            <pc:sldMk cId="1909553984" sldId="2076138356"/>
            <ac:picMk id="394" creationId="{57500545-B2F7-1643-C839-905CB3E43D18}"/>
          </ac:picMkLst>
        </pc:picChg>
        <pc:picChg chg="mod">
          <ac:chgData name="Eldert Grootenboer" userId="86a8f506-bb1c-4964-839a-78287daf85b1" providerId="ADAL" clId="{49524395-C183-40A6-9D3E-7A33E1CD806B}" dt="2022-10-05T21:25:52.173" v="1834"/>
          <ac:picMkLst>
            <pc:docMk/>
            <pc:sldMk cId="1909553984" sldId="2076138356"/>
            <ac:picMk id="426" creationId="{8CFFAF60-6735-4693-4318-A7927564C5FC}"/>
          </ac:picMkLst>
        </pc:picChg>
        <pc:cxnChg chg="add del mod">
          <ac:chgData name="Eldert Grootenboer" userId="86a8f506-bb1c-4964-839a-78287daf85b1" providerId="ADAL" clId="{49524395-C183-40A6-9D3E-7A33E1CD806B}" dt="2022-10-05T21:16:15.316" v="1500" actId="21"/>
          <ac:cxnSpMkLst>
            <pc:docMk/>
            <pc:sldMk cId="1909553984" sldId="2076138356"/>
            <ac:cxnSpMk id="37" creationId="{ECA79AF6-7D6D-43FB-8197-4FB519BE0FEF}"/>
          </ac:cxnSpMkLst>
        </pc:cxnChg>
        <pc:cxnChg chg="add del mod">
          <ac:chgData name="Eldert Grootenboer" userId="86a8f506-bb1c-4964-839a-78287daf85b1" providerId="ADAL" clId="{49524395-C183-40A6-9D3E-7A33E1CD806B}" dt="2022-10-05T21:16:15.316" v="1500" actId="21"/>
          <ac:cxnSpMkLst>
            <pc:docMk/>
            <pc:sldMk cId="1909553984" sldId="2076138356"/>
            <ac:cxnSpMk id="39" creationId="{09B34313-A7D6-4DFB-B7D2-34398650157B}"/>
          </ac:cxnSpMkLst>
        </pc:cxnChg>
        <pc:cxnChg chg="add del mod">
          <ac:chgData name="Eldert Grootenboer" userId="86a8f506-bb1c-4964-839a-78287daf85b1" providerId="ADAL" clId="{49524395-C183-40A6-9D3E-7A33E1CD806B}" dt="2022-10-05T21:16:21.437" v="1502"/>
          <ac:cxnSpMkLst>
            <pc:docMk/>
            <pc:sldMk cId="1909553984" sldId="2076138356"/>
            <ac:cxnSpMk id="111" creationId="{A17DE18C-BBF1-2679-3AC6-144AB2FC39DA}"/>
          </ac:cxnSpMkLst>
        </pc:cxnChg>
        <pc:cxnChg chg="add del mod">
          <ac:chgData name="Eldert Grootenboer" userId="86a8f506-bb1c-4964-839a-78287daf85b1" providerId="ADAL" clId="{49524395-C183-40A6-9D3E-7A33E1CD806B}" dt="2022-10-05T21:16:21.437" v="1502"/>
          <ac:cxnSpMkLst>
            <pc:docMk/>
            <pc:sldMk cId="1909553984" sldId="2076138356"/>
            <ac:cxnSpMk id="113" creationId="{742F555C-51F5-9615-FC01-65B0E206C213}"/>
          </ac:cxnSpMkLst>
        </pc:cxnChg>
        <pc:cxnChg chg="add del mod">
          <ac:chgData name="Eldert Grootenboer" userId="86a8f506-bb1c-4964-839a-78287daf85b1" providerId="ADAL" clId="{49524395-C183-40A6-9D3E-7A33E1CD806B}" dt="2022-10-05T21:16:24.536" v="1504"/>
          <ac:cxnSpMkLst>
            <pc:docMk/>
            <pc:sldMk cId="1909553984" sldId="2076138356"/>
            <ac:cxnSpMk id="166" creationId="{AC5ECF1B-63C6-1008-FD16-E80707347103}"/>
          </ac:cxnSpMkLst>
        </pc:cxnChg>
        <pc:cxnChg chg="add del mod">
          <ac:chgData name="Eldert Grootenboer" userId="86a8f506-bb1c-4964-839a-78287daf85b1" providerId="ADAL" clId="{49524395-C183-40A6-9D3E-7A33E1CD806B}" dt="2022-10-05T21:16:24.536" v="1504"/>
          <ac:cxnSpMkLst>
            <pc:docMk/>
            <pc:sldMk cId="1909553984" sldId="2076138356"/>
            <ac:cxnSpMk id="168" creationId="{8D2D7A0E-D1B8-159C-F58B-6D34D3D6735A}"/>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1" creationId="{C0B2ACCF-624C-14D6-94C1-97BEE7100729}"/>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3" creationId="{019E13F3-624B-FAEA-5798-8DB72F50723D}"/>
          </ac:cxnSpMkLst>
        </pc:cxnChg>
        <pc:cxnChg chg="add mod">
          <ac:chgData name="Eldert Grootenboer" userId="86a8f506-bb1c-4964-839a-78287daf85b1" providerId="ADAL" clId="{49524395-C183-40A6-9D3E-7A33E1CD806B}" dt="2022-10-05T21:24:30.804" v="1770" actId="1038"/>
          <ac:cxnSpMkLst>
            <pc:docMk/>
            <pc:sldMk cId="1909553984" sldId="2076138356"/>
            <ac:cxnSpMk id="420" creationId="{65F36CFD-D5BB-4560-2F99-F8B13AB40EE3}"/>
          </ac:cxnSpMkLst>
        </pc:cxnChg>
        <pc:cxnChg chg="add mod">
          <ac:chgData name="Eldert Grootenboer" userId="86a8f506-bb1c-4964-839a-78287daf85b1" providerId="ADAL" clId="{49524395-C183-40A6-9D3E-7A33E1CD806B}" dt="2022-10-05T21:26:03.030" v="1937" actId="1035"/>
          <ac:cxnSpMkLst>
            <pc:docMk/>
            <pc:sldMk cId="1909553984" sldId="2076138356"/>
            <ac:cxnSpMk id="421" creationId="{BE6613E8-C7C4-2A92-26B2-23343649C2C3}"/>
          </ac:cxnSpMkLst>
        </pc:cxnChg>
      </pc:sldChg>
      <pc:sldChg chg="modSp add del mod">
        <pc:chgData name="Eldert Grootenboer" userId="86a8f506-bb1c-4964-839a-78287daf85b1" providerId="ADAL" clId="{49524395-C183-40A6-9D3E-7A33E1CD806B}" dt="2022-10-05T19:25:57.309" v="700" actId="2890"/>
        <pc:sldMkLst>
          <pc:docMk/>
          <pc:sldMk cId="2270314000" sldId="2076138356"/>
        </pc:sldMkLst>
        <pc:spChg chg="mod">
          <ac:chgData name="Eldert Grootenboer" userId="86a8f506-bb1c-4964-839a-78287daf85b1" providerId="ADAL" clId="{49524395-C183-40A6-9D3E-7A33E1CD806B}" dt="2022-10-05T19:25:56.312" v="699"/>
          <ac:spMkLst>
            <pc:docMk/>
            <pc:sldMk cId="2270314000" sldId="2076138356"/>
            <ac:spMk id="4" creationId="{08664C4B-0702-47A2-A883-0283353F0852}"/>
          </ac:spMkLst>
        </pc:spChg>
      </pc:sldChg>
      <pc:sldChg chg="addSp delSp add del">
        <pc:chgData name="Eldert Grootenboer" userId="86a8f506-bb1c-4964-839a-78287daf85b1" providerId="ADAL" clId="{49524395-C183-40A6-9D3E-7A33E1CD806B}" dt="2022-10-05T21:24:52.636" v="1772" actId="47"/>
        <pc:sldMkLst>
          <pc:docMk/>
          <pc:sldMk cId="573620279" sldId="2076138357"/>
        </pc:sldMkLst>
        <pc:spChg chg="add del">
          <ac:chgData name="Eldert Grootenboer" userId="86a8f506-bb1c-4964-839a-78287daf85b1" providerId="ADAL" clId="{49524395-C183-40A6-9D3E-7A33E1CD806B}" dt="2022-10-05T21:17:35.200" v="1514" actId="478"/>
          <ac:spMkLst>
            <pc:docMk/>
            <pc:sldMk cId="573620279" sldId="2076138357"/>
            <ac:spMk id="9" creationId="{100EDD19-6802-4EC3-95CE-CFFAB042CFD6}"/>
          </ac:spMkLst>
        </pc:spChg>
        <pc:spChg chg="add del">
          <ac:chgData name="Eldert Grootenboer" userId="86a8f506-bb1c-4964-839a-78287daf85b1" providerId="ADAL" clId="{49524395-C183-40A6-9D3E-7A33E1CD806B}" dt="2022-10-05T21:17:35.200" v="1514" actId="478"/>
          <ac:spMkLst>
            <pc:docMk/>
            <pc:sldMk cId="573620279" sldId="2076138357"/>
            <ac:spMk id="11" creationId="{DB17E863-922E-4C26-BD64-E8FD41D28661}"/>
          </ac:spMkLst>
        </pc:spChg>
        <pc:spChg chg="add del">
          <ac:chgData name="Eldert Grootenboer" userId="86a8f506-bb1c-4964-839a-78287daf85b1" providerId="ADAL" clId="{49524395-C183-40A6-9D3E-7A33E1CD806B}" dt="2022-10-05T21:17:35.200" v="1514" actId="478"/>
          <ac:spMkLst>
            <pc:docMk/>
            <pc:sldMk cId="573620279" sldId="2076138357"/>
            <ac:spMk id="202" creationId="{D733C693-6CCA-1C62-3A66-7C489DD5FD57}"/>
          </ac:spMkLst>
        </pc:spChg>
        <pc:spChg chg="add del">
          <ac:chgData name="Eldert Grootenboer" userId="86a8f506-bb1c-4964-839a-78287daf85b1" providerId="ADAL" clId="{49524395-C183-40A6-9D3E-7A33E1CD806B}" dt="2022-10-05T21:17:35.200" v="1514" actId="478"/>
          <ac:spMkLst>
            <pc:docMk/>
            <pc:sldMk cId="573620279" sldId="2076138357"/>
            <ac:spMk id="203" creationId="{458A2A57-9F57-B4A2-766B-5CC4235D421C}"/>
          </ac:spMkLst>
        </pc:spChg>
        <pc:spChg chg="add del">
          <ac:chgData name="Eldert Grootenboer" userId="86a8f506-bb1c-4964-839a-78287daf85b1" providerId="ADAL" clId="{49524395-C183-40A6-9D3E-7A33E1CD806B}" dt="2022-10-05T21:17:35.200" v="1514" actId="478"/>
          <ac:spMkLst>
            <pc:docMk/>
            <pc:sldMk cId="573620279" sldId="2076138357"/>
            <ac:spMk id="204" creationId="{4B793FCB-9999-B1E0-EA19-F120C6696628}"/>
          </ac:spMkLst>
        </pc:spChg>
        <pc:spChg chg="add del">
          <ac:chgData name="Eldert Grootenboer" userId="86a8f506-bb1c-4964-839a-78287daf85b1" providerId="ADAL" clId="{49524395-C183-40A6-9D3E-7A33E1CD806B}" dt="2022-10-05T21:17:35.200" v="1514" actId="478"/>
          <ac:spMkLst>
            <pc:docMk/>
            <pc:sldMk cId="573620279" sldId="2076138357"/>
            <ac:spMk id="209" creationId="{0ACC9CCE-DC2F-9F50-1CFC-BD790E4F5227}"/>
          </ac:spMkLst>
        </pc:spChg>
        <pc:spChg chg="add del">
          <ac:chgData name="Eldert Grootenboer" userId="86a8f506-bb1c-4964-839a-78287daf85b1" providerId="ADAL" clId="{49524395-C183-40A6-9D3E-7A33E1CD806B}" dt="2022-10-05T21:17:35.200" v="1514" actId="478"/>
          <ac:spMkLst>
            <pc:docMk/>
            <pc:sldMk cId="573620279" sldId="2076138357"/>
            <ac:spMk id="210" creationId="{2CDE7E18-B93A-C3DA-C474-63DD259F4E50}"/>
          </ac:spMkLst>
        </pc:spChg>
        <pc:spChg chg="add del">
          <ac:chgData name="Eldert Grootenboer" userId="86a8f506-bb1c-4964-839a-78287daf85b1" providerId="ADAL" clId="{49524395-C183-40A6-9D3E-7A33E1CD806B}" dt="2022-10-05T21:17:35.200" v="1514" actId="478"/>
          <ac:spMkLst>
            <pc:docMk/>
            <pc:sldMk cId="573620279" sldId="2076138357"/>
            <ac:spMk id="211" creationId="{A4FA80D0-1989-D915-55BB-B2200BFA66C3}"/>
          </ac:spMkLst>
        </pc:spChg>
        <pc:spChg chg="add del">
          <ac:chgData name="Eldert Grootenboer" userId="86a8f506-bb1c-4964-839a-78287daf85b1" providerId="ADAL" clId="{49524395-C183-40A6-9D3E-7A33E1CD806B}" dt="2022-10-05T21:17:35.200" v="1514" actId="478"/>
          <ac:spMkLst>
            <pc:docMk/>
            <pc:sldMk cId="573620279" sldId="2076138357"/>
            <ac:spMk id="212" creationId="{6E32B59E-12D4-F7A5-DAA3-DAD401F5B5E1}"/>
          </ac:spMkLst>
        </pc:spChg>
        <pc:spChg chg="add del">
          <ac:chgData name="Eldert Grootenboer" userId="86a8f506-bb1c-4964-839a-78287daf85b1" providerId="ADAL" clId="{49524395-C183-40A6-9D3E-7A33E1CD806B}" dt="2022-10-05T21:17:35.200" v="1514" actId="478"/>
          <ac:spMkLst>
            <pc:docMk/>
            <pc:sldMk cId="573620279" sldId="2076138357"/>
            <ac:spMk id="222" creationId="{9C2F6B3A-FEEB-6BE4-983E-0582040E2DDC}"/>
          </ac:spMkLst>
        </pc:spChg>
        <pc:spChg chg="add del">
          <ac:chgData name="Eldert Grootenboer" userId="86a8f506-bb1c-4964-839a-78287daf85b1" providerId="ADAL" clId="{49524395-C183-40A6-9D3E-7A33E1CD806B}" dt="2022-10-05T21:17:35.200" v="1514" actId="478"/>
          <ac:spMkLst>
            <pc:docMk/>
            <pc:sldMk cId="573620279" sldId="2076138357"/>
            <ac:spMk id="224" creationId="{70FE2148-A39B-8DEE-271B-7D513D9EC663}"/>
          </ac:spMkLst>
        </pc:spChg>
        <pc:spChg chg="add del">
          <ac:chgData name="Eldert Grootenboer" userId="86a8f506-bb1c-4964-839a-78287daf85b1" providerId="ADAL" clId="{49524395-C183-40A6-9D3E-7A33E1CD806B}" dt="2022-10-05T21:17:35.200" v="1514" actId="478"/>
          <ac:spMkLst>
            <pc:docMk/>
            <pc:sldMk cId="573620279" sldId="2076138357"/>
            <ac:spMk id="225" creationId="{0445D512-4B25-AA3F-ECD9-C730FF1775C0}"/>
          </ac:spMkLst>
        </pc:spChg>
        <pc:spChg chg="add del">
          <ac:chgData name="Eldert Grootenboer" userId="86a8f506-bb1c-4964-839a-78287daf85b1" providerId="ADAL" clId="{49524395-C183-40A6-9D3E-7A33E1CD806B}" dt="2022-10-05T21:17:35.200" v="1514" actId="478"/>
          <ac:spMkLst>
            <pc:docMk/>
            <pc:sldMk cId="573620279" sldId="2076138357"/>
            <ac:spMk id="226" creationId="{2F7332A9-84E7-EBB1-5F70-38ED36A269CC}"/>
          </ac:spMkLst>
        </pc:spChg>
        <pc:spChg chg="add del">
          <ac:chgData name="Eldert Grootenboer" userId="86a8f506-bb1c-4964-839a-78287daf85b1" providerId="ADAL" clId="{49524395-C183-40A6-9D3E-7A33E1CD806B}" dt="2022-10-05T21:17:35.200" v="1514" actId="478"/>
          <ac:spMkLst>
            <pc:docMk/>
            <pc:sldMk cId="573620279" sldId="2076138357"/>
            <ac:spMk id="227" creationId="{36E468EB-E552-F956-2871-7D09786829AE}"/>
          </ac:spMkLst>
        </pc:spChg>
        <pc:spChg chg="add del">
          <ac:chgData name="Eldert Grootenboer" userId="86a8f506-bb1c-4964-839a-78287daf85b1" providerId="ADAL" clId="{49524395-C183-40A6-9D3E-7A33E1CD806B}" dt="2022-10-05T21:17:35.200" v="1514" actId="478"/>
          <ac:spMkLst>
            <pc:docMk/>
            <pc:sldMk cId="573620279" sldId="2076138357"/>
            <ac:spMk id="229" creationId="{5E3B2A01-93FE-55BA-4F0B-F05138ADC429}"/>
          </ac:spMkLst>
        </pc:spChg>
        <pc:spChg chg="add del">
          <ac:chgData name="Eldert Grootenboer" userId="86a8f506-bb1c-4964-839a-78287daf85b1" providerId="ADAL" clId="{49524395-C183-40A6-9D3E-7A33E1CD806B}" dt="2022-10-05T21:17:35.200" v="1514" actId="478"/>
          <ac:spMkLst>
            <pc:docMk/>
            <pc:sldMk cId="573620279" sldId="2076138357"/>
            <ac:spMk id="231" creationId="{8A44B4C1-6DBB-4403-645D-A43037E0F397}"/>
          </ac:spMkLst>
        </pc:spChg>
        <pc:spChg chg="add del">
          <ac:chgData name="Eldert Grootenboer" userId="86a8f506-bb1c-4964-839a-78287daf85b1" providerId="ADAL" clId="{49524395-C183-40A6-9D3E-7A33E1CD806B}" dt="2022-10-05T21:17:35.200" v="1514" actId="478"/>
          <ac:spMkLst>
            <pc:docMk/>
            <pc:sldMk cId="573620279" sldId="2076138357"/>
            <ac:spMk id="232" creationId="{A71BF626-EFB5-6E91-869C-F9C302F010BB}"/>
          </ac:spMkLst>
        </pc:spChg>
        <pc:spChg chg="add del">
          <ac:chgData name="Eldert Grootenboer" userId="86a8f506-bb1c-4964-839a-78287daf85b1" providerId="ADAL" clId="{49524395-C183-40A6-9D3E-7A33E1CD806B}" dt="2022-10-05T21:17:35.200" v="1514" actId="478"/>
          <ac:spMkLst>
            <pc:docMk/>
            <pc:sldMk cId="573620279" sldId="2076138357"/>
            <ac:spMk id="233" creationId="{BCB7F004-3945-1CF2-6C35-3D1A4BFE6442}"/>
          </ac:spMkLst>
        </pc:spChg>
        <pc:spChg chg="add del">
          <ac:chgData name="Eldert Grootenboer" userId="86a8f506-bb1c-4964-839a-78287daf85b1" providerId="ADAL" clId="{49524395-C183-40A6-9D3E-7A33E1CD806B}" dt="2022-10-05T21:17:35.200" v="1514" actId="478"/>
          <ac:spMkLst>
            <pc:docMk/>
            <pc:sldMk cId="573620279" sldId="2076138357"/>
            <ac:spMk id="234" creationId="{65B6658C-1BD1-024F-70D2-BEB4E65D6BF2}"/>
          </ac:spMkLst>
        </pc:spChg>
        <pc:spChg chg="add del">
          <ac:chgData name="Eldert Grootenboer" userId="86a8f506-bb1c-4964-839a-78287daf85b1" providerId="ADAL" clId="{49524395-C183-40A6-9D3E-7A33E1CD806B}" dt="2022-10-05T21:17:35.200" v="1514" actId="478"/>
          <ac:spMkLst>
            <pc:docMk/>
            <pc:sldMk cId="573620279" sldId="2076138357"/>
            <ac:spMk id="235" creationId="{22BF59FB-E35F-38F0-C2AC-10649AC8058D}"/>
          </ac:spMkLst>
        </pc:spChg>
        <pc:spChg chg="add del">
          <ac:chgData name="Eldert Grootenboer" userId="86a8f506-bb1c-4964-839a-78287daf85b1" providerId="ADAL" clId="{49524395-C183-40A6-9D3E-7A33E1CD806B}" dt="2022-10-05T21:17:35.200" v="1514" actId="478"/>
          <ac:spMkLst>
            <pc:docMk/>
            <pc:sldMk cId="573620279" sldId="2076138357"/>
            <ac:spMk id="236" creationId="{C954F65C-7790-603A-6968-A255D42F279F}"/>
          </ac:spMkLst>
        </pc:spChg>
        <pc:spChg chg="add del">
          <ac:chgData name="Eldert Grootenboer" userId="86a8f506-bb1c-4964-839a-78287daf85b1" providerId="ADAL" clId="{49524395-C183-40A6-9D3E-7A33E1CD806B}" dt="2022-10-05T21:17:35.200" v="1514" actId="478"/>
          <ac:spMkLst>
            <pc:docMk/>
            <pc:sldMk cId="573620279" sldId="2076138357"/>
            <ac:spMk id="237" creationId="{8CAFFF6E-D315-A009-D99D-FD0C37625AFF}"/>
          </ac:spMkLst>
        </pc:spChg>
        <pc:spChg chg="add del">
          <ac:chgData name="Eldert Grootenboer" userId="86a8f506-bb1c-4964-839a-78287daf85b1" providerId="ADAL" clId="{49524395-C183-40A6-9D3E-7A33E1CD806B}" dt="2022-10-05T21:17:35.200" v="1514" actId="478"/>
          <ac:spMkLst>
            <pc:docMk/>
            <pc:sldMk cId="573620279" sldId="2076138357"/>
            <ac:spMk id="238" creationId="{9F823D92-BC47-C175-BA34-779DC9E8D05A}"/>
          </ac:spMkLst>
        </pc:spChg>
        <pc:grpChg chg="add del">
          <ac:chgData name="Eldert Grootenboer" userId="86a8f506-bb1c-4964-839a-78287daf85b1" providerId="ADAL" clId="{49524395-C183-40A6-9D3E-7A33E1CD806B}" dt="2022-10-05T21:17:35.200" v="1514" actId="478"/>
          <ac:grpSpMkLst>
            <pc:docMk/>
            <pc:sldMk cId="573620279" sldId="2076138357"/>
            <ac:grpSpMk id="184" creationId="{7E348A09-359B-105E-1323-C1DD6110A6B9}"/>
          </ac:grpSpMkLst>
        </pc:grpChg>
        <pc:grpChg chg="add del">
          <ac:chgData name="Eldert Grootenboer" userId="86a8f506-bb1c-4964-839a-78287daf85b1" providerId="ADAL" clId="{49524395-C183-40A6-9D3E-7A33E1CD806B}" dt="2022-10-05T21:17:35.200" v="1514" actId="478"/>
          <ac:grpSpMkLst>
            <pc:docMk/>
            <pc:sldMk cId="573620279" sldId="2076138357"/>
            <ac:grpSpMk id="194" creationId="{2A48E599-241C-D98B-B314-EE3832A5295C}"/>
          </ac:grpSpMkLst>
        </pc:grpChg>
        <pc:grpChg chg="add del">
          <ac:chgData name="Eldert Grootenboer" userId="86a8f506-bb1c-4964-839a-78287daf85b1" providerId="ADAL" clId="{49524395-C183-40A6-9D3E-7A33E1CD806B}" dt="2022-10-05T21:17:35.200" v="1514" actId="478"/>
          <ac:grpSpMkLst>
            <pc:docMk/>
            <pc:sldMk cId="573620279" sldId="2076138357"/>
            <ac:grpSpMk id="205" creationId="{D8D03C92-A307-E1D9-B9CF-DA72455091A1}"/>
          </ac:grpSpMkLst>
        </pc:grpChg>
        <pc:picChg chg="add del">
          <ac:chgData name="Eldert Grootenboer" userId="86a8f506-bb1c-4964-839a-78287daf85b1" providerId="ADAL" clId="{49524395-C183-40A6-9D3E-7A33E1CD806B}" dt="2022-10-05T21:17:35.200" v="1514" actId="478"/>
          <ac:picMkLst>
            <pc:docMk/>
            <pc:sldMk cId="573620279" sldId="2076138357"/>
            <ac:picMk id="213" creationId="{8D47BB0B-B424-3079-AFE0-D661C45C0C76}"/>
          </ac:picMkLst>
        </pc:picChg>
        <pc:picChg chg="add del">
          <ac:chgData name="Eldert Grootenboer" userId="86a8f506-bb1c-4964-839a-78287daf85b1" providerId="ADAL" clId="{49524395-C183-40A6-9D3E-7A33E1CD806B}" dt="2022-10-05T21:17:35.200" v="1514" actId="478"/>
          <ac:picMkLst>
            <pc:docMk/>
            <pc:sldMk cId="573620279" sldId="2076138357"/>
            <ac:picMk id="214" creationId="{3DC65CFA-7582-773A-2FA5-79F122057836}"/>
          </ac:picMkLst>
        </pc:picChg>
        <pc:picChg chg="add del">
          <ac:chgData name="Eldert Grootenboer" userId="86a8f506-bb1c-4964-839a-78287daf85b1" providerId="ADAL" clId="{49524395-C183-40A6-9D3E-7A33E1CD806B}" dt="2022-10-05T21:17:35.200" v="1514" actId="478"/>
          <ac:picMkLst>
            <pc:docMk/>
            <pc:sldMk cId="573620279" sldId="2076138357"/>
            <ac:picMk id="215" creationId="{FCD71BF7-6B30-0C8E-2871-51A1CD01BFF6}"/>
          </ac:picMkLst>
        </pc:picChg>
        <pc:picChg chg="add del">
          <ac:chgData name="Eldert Grootenboer" userId="86a8f506-bb1c-4964-839a-78287daf85b1" providerId="ADAL" clId="{49524395-C183-40A6-9D3E-7A33E1CD806B}" dt="2022-10-05T21:17:35.200" v="1514" actId="478"/>
          <ac:picMkLst>
            <pc:docMk/>
            <pc:sldMk cId="573620279" sldId="2076138357"/>
            <ac:picMk id="216" creationId="{C2F7F626-053C-EE3C-68D3-9EF5E9905898}"/>
          </ac:picMkLst>
        </pc:picChg>
        <pc:picChg chg="add del">
          <ac:chgData name="Eldert Grootenboer" userId="86a8f506-bb1c-4964-839a-78287daf85b1" providerId="ADAL" clId="{49524395-C183-40A6-9D3E-7A33E1CD806B}" dt="2022-10-05T21:17:35.200" v="1514" actId="478"/>
          <ac:picMkLst>
            <pc:docMk/>
            <pc:sldMk cId="573620279" sldId="2076138357"/>
            <ac:picMk id="217" creationId="{991EBFB8-9A60-82C5-6F4F-86679D593299}"/>
          </ac:picMkLst>
        </pc:picChg>
        <pc:picChg chg="add del">
          <ac:chgData name="Eldert Grootenboer" userId="86a8f506-bb1c-4964-839a-78287daf85b1" providerId="ADAL" clId="{49524395-C183-40A6-9D3E-7A33E1CD806B}" dt="2022-10-05T21:17:35.200" v="1514" actId="478"/>
          <ac:picMkLst>
            <pc:docMk/>
            <pc:sldMk cId="573620279" sldId="2076138357"/>
            <ac:picMk id="218" creationId="{42010A51-ABD7-F906-357B-C6A99CBFDFC6}"/>
          </ac:picMkLst>
        </pc:picChg>
        <pc:picChg chg="add del">
          <ac:chgData name="Eldert Grootenboer" userId="86a8f506-bb1c-4964-839a-78287daf85b1" providerId="ADAL" clId="{49524395-C183-40A6-9D3E-7A33E1CD806B}" dt="2022-10-05T21:17:35.200" v="1514" actId="478"/>
          <ac:picMkLst>
            <pc:docMk/>
            <pc:sldMk cId="573620279" sldId="2076138357"/>
            <ac:picMk id="219" creationId="{2DFB81A1-C29C-AA79-4695-94002675A8CE}"/>
          </ac:picMkLst>
        </pc:picChg>
        <pc:picChg chg="add del">
          <ac:chgData name="Eldert Grootenboer" userId="86a8f506-bb1c-4964-839a-78287daf85b1" providerId="ADAL" clId="{49524395-C183-40A6-9D3E-7A33E1CD806B}" dt="2022-10-05T21:17:35.200" v="1514" actId="478"/>
          <ac:picMkLst>
            <pc:docMk/>
            <pc:sldMk cId="573620279" sldId="2076138357"/>
            <ac:picMk id="220" creationId="{53D1F016-0291-945C-ACC1-3190FA6D1BA1}"/>
          </ac:picMkLst>
        </pc:picChg>
        <pc:picChg chg="add del">
          <ac:chgData name="Eldert Grootenboer" userId="86a8f506-bb1c-4964-839a-78287daf85b1" providerId="ADAL" clId="{49524395-C183-40A6-9D3E-7A33E1CD806B}" dt="2022-10-05T21:17:35.200" v="1514" actId="478"/>
          <ac:picMkLst>
            <pc:docMk/>
            <pc:sldMk cId="573620279" sldId="2076138357"/>
            <ac:picMk id="228" creationId="{6CE2EE2B-5646-CDAD-D266-63625D1FF775}"/>
          </ac:picMkLst>
        </pc:picChg>
        <pc:picChg chg="add del">
          <ac:chgData name="Eldert Grootenboer" userId="86a8f506-bb1c-4964-839a-78287daf85b1" providerId="ADAL" clId="{49524395-C183-40A6-9D3E-7A33E1CD806B}" dt="2022-10-05T21:17:35.200" v="1514" actId="478"/>
          <ac:picMkLst>
            <pc:docMk/>
            <pc:sldMk cId="573620279" sldId="2076138357"/>
            <ac:picMk id="230" creationId="{5803A240-D0B6-1BF1-8271-23F66640FE2C}"/>
          </ac:picMkLst>
        </pc:picChg>
        <pc:cxnChg chg="add del">
          <ac:chgData name="Eldert Grootenboer" userId="86a8f506-bb1c-4964-839a-78287daf85b1" providerId="ADAL" clId="{49524395-C183-40A6-9D3E-7A33E1CD806B}" dt="2022-10-05T21:17:35.200" v="1514" actId="478"/>
          <ac:cxnSpMkLst>
            <pc:docMk/>
            <pc:sldMk cId="573620279" sldId="2076138357"/>
            <ac:cxnSpMk id="221" creationId="{C0B2ACCF-624C-14D6-94C1-97BEE7100729}"/>
          </ac:cxnSpMkLst>
        </pc:cxnChg>
        <pc:cxnChg chg="add del">
          <ac:chgData name="Eldert Grootenboer" userId="86a8f506-bb1c-4964-839a-78287daf85b1" providerId="ADAL" clId="{49524395-C183-40A6-9D3E-7A33E1CD806B}" dt="2022-10-05T21:17:35.200" v="1514" actId="478"/>
          <ac:cxnSpMkLst>
            <pc:docMk/>
            <pc:sldMk cId="573620279" sldId="2076138357"/>
            <ac:cxnSpMk id="223" creationId="{019E13F3-624B-FAEA-5798-8DB72F50723D}"/>
          </ac:cxnSpMkLst>
        </pc:cxnChg>
      </pc:sldChg>
      <pc:sldChg chg="add mod modShow">
        <pc:chgData name="Eldert Grootenboer" userId="86a8f506-bb1c-4964-839a-78287daf85b1" providerId="ADAL" clId="{49524395-C183-40A6-9D3E-7A33E1CD806B}" dt="2022-10-26T07:05:27.757" v="2767" actId="729"/>
        <pc:sldMkLst>
          <pc:docMk/>
          <pc:sldMk cId="1394881098" sldId="2076138357"/>
        </pc:sldMkLst>
      </pc:sldChg>
      <pc:sldChg chg="addSp delSp modSp add del modAnim">
        <pc:chgData name="Eldert Grootenboer" userId="86a8f506-bb1c-4964-839a-78287daf85b1" providerId="ADAL" clId="{49524395-C183-40A6-9D3E-7A33E1CD806B}" dt="2022-10-05T21:24:50.700" v="1771" actId="2696"/>
        <pc:sldMkLst>
          <pc:docMk/>
          <pc:sldMk cId="1196712297" sldId="2076138358"/>
        </pc:sldMkLst>
        <pc:spChg chg="add del mod">
          <ac:chgData name="Eldert Grootenboer" userId="86a8f506-bb1c-4964-839a-78287daf85b1" providerId="ADAL" clId="{49524395-C183-40A6-9D3E-7A33E1CD806B}" dt="2022-10-05T21:17:54.039" v="1518"/>
          <ac:spMkLst>
            <pc:docMk/>
            <pc:sldMk cId="1196712297" sldId="2076138358"/>
            <ac:spMk id="3" creationId="{D7DDF3AA-99A5-057E-B60B-898A907210B1}"/>
          </ac:spMkLst>
        </pc:spChg>
        <pc:spChg chg="add del mod">
          <ac:chgData name="Eldert Grootenboer" userId="86a8f506-bb1c-4964-839a-78287daf85b1" providerId="ADAL" clId="{49524395-C183-40A6-9D3E-7A33E1CD806B}" dt="2022-10-05T21:17:54.039" v="1518"/>
          <ac:spMkLst>
            <pc:docMk/>
            <pc:sldMk cId="1196712297" sldId="2076138358"/>
            <ac:spMk id="4" creationId="{473B620D-A3E4-0355-E35B-119F4981443C}"/>
          </ac:spMkLst>
        </pc:spChg>
        <pc:spChg chg="add del mod">
          <ac:chgData name="Eldert Grootenboer" userId="86a8f506-bb1c-4964-839a-78287daf85b1" providerId="ADAL" clId="{49524395-C183-40A6-9D3E-7A33E1CD806B}" dt="2022-10-05T21:17:54.039" v="1518"/>
          <ac:spMkLst>
            <pc:docMk/>
            <pc:sldMk cId="1196712297" sldId="2076138358"/>
            <ac:spMk id="5" creationId="{7AEDF29B-1467-8CC5-C578-C8535EB4B6B7}"/>
          </ac:spMkLst>
        </pc:spChg>
        <pc:spChg chg="mod">
          <ac:chgData name="Eldert Grootenboer" userId="86a8f506-bb1c-4964-839a-78287daf85b1" providerId="ADAL" clId="{49524395-C183-40A6-9D3E-7A33E1CD806B}" dt="2022-10-05T21:17:52.575" v="1517"/>
          <ac:spMkLst>
            <pc:docMk/>
            <pc:sldMk cId="1196712297" sldId="2076138358"/>
            <ac:spMk id="8" creationId="{C3F73CC2-5B78-2479-B1D7-6CD4AB94FCA4}"/>
          </ac:spMkLst>
        </pc:spChg>
        <pc:spChg chg="add del">
          <ac:chgData name="Eldert Grootenboer" userId="86a8f506-bb1c-4964-839a-78287daf85b1" providerId="ADAL" clId="{49524395-C183-40A6-9D3E-7A33E1CD806B}" dt="2022-10-05T21:17:59.496" v="1521" actId="478"/>
          <ac:spMkLst>
            <pc:docMk/>
            <pc:sldMk cId="1196712297" sldId="2076138358"/>
            <ac:spMk id="9" creationId="{100EDD19-6802-4EC3-95CE-CFFAB042CFD6}"/>
          </ac:spMkLst>
        </pc:spChg>
        <pc:spChg chg="mod">
          <ac:chgData name="Eldert Grootenboer" userId="86a8f506-bb1c-4964-839a-78287daf85b1" providerId="ADAL" clId="{49524395-C183-40A6-9D3E-7A33E1CD806B}" dt="2022-10-05T21:17:52.575" v="1517"/>
          <ac:spMkLst>
            <pc:docMk/>
            <pc:sldMk cId="1196712297" sldId="2076138358"/>
            <ac:spMk id="10" creationId="{04DCA678-29F9-0124-1EE9-2011387E7828}"/>
          </ac:spMkLst>
        </pc:spChg>
        <pc:spChg chg="mod">
          <ac:chgData name="Eldert Grootenboer" userId="86a8f506-bb1c-4964-839a-78287daf85b1" providerId="ADAL" clId="{49524395-C183-40A6-9D3E-7A33E1CD806B}" dt="2022-10-05T21:17:52.575" v="1517"/>
          <ac:spMkLst>
            <pc:docMk/>
            <pc:sldMk cId="1196712297" sldId="2076138358"/>
            <ac:spMk id="12" creationId="{68EF22FC-939F-178B-FE23-FE38B32EF0F3}"/>
          </ac:spMkLst>
        </pc:spChg>
        <pc:spChg chg="mod">
          <ac:chgData name="Eldert Grootenboer" userId="86a8f506-bb1c-4964-839a-78287daf85b1" providerId="ADAL" clId="{49524395-C183-40A6-9D3E-7A33E1CD806B}" dt="2022-10-05T21:17:52.575" v="1517"/>
          <ac:spMkLst>
            <pc:docMk/>
            <pc:sldMk cId="1196712297" sldId="2076138358"/>
            <ac:spMk id="13" creationId="{530D0697-5FAA-CDB8-2CBC-0F04672D0FD5}"/>
          </ac:spMkLst>
        </pc:spChg>
        <pc:spChg chg="add del mod">
          <ac:chgData name="Eldert Grootenboer" userId="86a8f506-bb1c-4964-839a-78287daf85b1" providerId="ADAL" clId="{49524395-C183-40A6-9D3E-7A33E1CD806B}" dt="2022-10-05T21:17:54.039" v="1518"/>
          <ac:spMkLst>
            <pc:docMk/>
            <pc:sldMk cId="1196712297" sldId="2076138358"/>
            <ac:spMk id="17" creationId="{07B04543-E2A0-F6E4-4507-DA7380C98147}"/>
          </ac:spMkLst>
        </pc:spChg>
        <pc:spChg chg="add del mod">
          <ac:chgData name="Eldert Grootenboer" userId="86a8f506-bb1c-4964-839a-78287daf85b1" providerId="ADAL" clId="{49524395-C183-40A6-9D3E-7A33E1CD806B}" dt="2022-10-05T21:17:54.039" v="1518"/>
          <ac:spMkLst>
            <pc:docMk/>
            <pc:sldMk cId="1196712297" sldId="2076138358"/>
            <ac:spMk id="18" creationId="{F6189064-6793-A9A1-5041-9AAAFAA9B3D6}"/>
          </ac:spMkLst>
        </pc:spChg>
        <pc:spChg chg="add del mod">
          <ac:chgData name="Eldert Grootenboer" userId="86a8f506-bb1c-4964-839a-78287daf85b1" providerId="ADAL" clId="{49524395-C183-40A6-9D3E-7A33E1CD806B}" dt="2022-10-05T21:17:54.039" v="1518"/>
          <ac:spMkLst>
            <pc:docMk/>
            <pc:sldMk cId="1196712297" sldId="2076138358"/>
            <ac:spMk id="19" creationId="{5E9C29A2-D1C1-056E-ED40-933369D897CD}"/>
          </ac:spMkLst>
        </pc:spChg>
        <pc:spChg chg="add del mod">
          <ac:chgData name="Eldert Grootenboer" userId="86a8f506-bb1c-4964-839a-78287daf85b1" providerId="ADAL" clId="{49524395-C183-40A6-9D3E-7A33E1CD806B}" dt="2022-10-05T21:17:54.039" v="1518"/>
          <ac:spMkLst>
            <pc:docMk/>
            <pc:sldMk cId="1196712297" sldId="2076138358"/>
            <ac:spMk id="20" creationId="{96D91E34-485D-F3D9-929D-CF0DD38215C5}"/>
          </ac:spMkLst>
        </pc:spChg>
        <pc:spChg chg="add del mod">
          <ac:chgData name="Eldert Grootenboer" userId="86a8f506-bb1c-4964-839a-78287daf85b1" providerId="ADAL" clId="{49524395-C183-40A6-9D3E-7A33E1CD806B}" dt="2022-10-05T21:17:54.039" v="1518"/>
          <ac:spMkLst>
            <pc:docMk/>
            <pc:sldMk cId="1196712297" sldId="2076138358"/>
            <ac:spMk id="21" creationId="{D81A3FA1-3A1E-3DB2-14A3-1EC34139AC5F}"/>
          </ac:spMkLst>
        </pc:spChg>
        <pc:spChg chg="add del mod">
          <ac:chgData name="Eldert Grootenboer" userId="86a8f506-bb1c-4964-839a-78287daf85b1" providerId="ADAL" clId="{49524395-C183-40A6-9D3E-7A33E1CD806B}" dt="2022-10-05T21:17:54.039" v="1518"/>
          <ac:spMkLst>
            <pc:docMk/>
            <pc:sldMk cId="1196712297" sldId="2076138358"/>
            <ac:spMk id="26" creationId="{F9A9D608-EB5D-76E0-B963-0857E8FEDA47}"/>
          </ac:spMkLst>
        </pc:spChg>
        <pc:spChg chg="add del mod">
          <ac:chgData name="Eldert Grootenboer" userId="86a8f506-bb1c-4964-839a-78287daf85b1" providerId="ADAL" clId="{49524395-C183-40A6-9D3E-7A33E1CD806B}" dt="2022-10-05T21:17:54.039" v="1518"/>
          <ac:spMkLst>
            <pc:docMk/>
            <pc:sldMk cId="1196712297" sldId="2076138358"/>
            <ac:spMk id="27" creationId="{E723EF85-0E10-26F8-4CAD-F4CED0060F25}"/>
          </ac:spMkLst>
        </pc:spChg>
        <pc:spChg chg="add del mod">
          <ac:chgData name="Eldert Grootenboer" userId="86a8f506-bb1c-4964-839a-78287daf85b1" providerId="ADAL" clId="{49524395-C183-40A6-9D3E-7A33E1CD806B}" dt="2022-10-05T21:17:54.039" v="1518"/>
          <ac:spMkLst>
            <pc:docMk/>
            <pc:sldMk cId="1196712297" sldId="2076138358"/>
            <ac:spMk id="31" creationId="{3DABD069-A6C9-4D6B-DBE6-DF864F1B63B7}"/>
          </ac:spMkLst>
        </pc:spChg>
        <pc:spChg chg="add del mod">
          <ac:chgData name="Eldert Grootenboer" userId="86a8f506-bb1c-4964-839a-78287daf85b1" providerId="ADAL" clId="{49524395-C183-40A6-9D3E-7A33E1CD806B}" dt="2022-10-05T21:17:54.039" v="1518"/>
          <ac:spMkLst>
            <pc:docMk/>
            <pc:sldMk cId="1196712297" sldId="2076138358"/>
            <ac:spMk id="33" creationId="{89077C58-4571-0BA6-093C-17457F481E17}"/>
          </ac:spMkLst>
        </pc:spChg>
        <pc:spChg chg="add del mod">
          <ac:chgData name="Eldert Grootenboer" userId="86a8f506-bb1c-4964-839a-78287daf85b1" providerId="ADAL" clId="{49524395-C183-40A6-9D3E-7A33E1CD806B}" dt="2022-10-05T21:17:54.039" v="1518"/>
          <ac:spMkLst>
            <pc:docMk/>
            <pc:sldMk cId="1196712297" sldId="2076138358"/>
            <ac:spMk id="34" creationId="{BB555DB5-F68B-F3C8-DEC8-73D3C4BE65B5}"/>
          </ac:spMkLst>
        </pc:spChg>
        <pc:spChg chg="add del mod">
          <ac:chgData name="Eldert Grootenboer" userId="86a8f506-bb1c-4964-839a-78287daf85b1" providerId="ADAL" clId="{49524395-C183-40A6-9D3E-7A33E1CD806B}" dt="2022-10-05T21:17:54.039" v="1518"/>
          <ac:spMkLst>
            <pc:docMk/>
            <pc:sldMk cId="1196712297" sldId="2076138358"/>
            <ac:spMk id="35" creationId="{84256E45-CB41-002F-90B7-F02BCDCCB53D}"/>
          </ac:spMkLst>
        </pc:spChg>
        <pc:spChg chg="mod">
          <ac:chgData name="Eldert Grootenboer" userId="86a8f506-bb1c-4964-839a-78287daf85b1" providerId="ADAL" clId="{49524395-C183-40A6-9D3E-7A33E1CD806B}" dt="2022-10-05T21:17:52.575" v="1517"/>
          <ac:spMkLst>
            <pc:docMk/>
            <pc:sldMk cId="1196712297" sldId="2076138358"/>
            <ac:spMk id="37" creationId="{EFD75DA0-FC18-9ED4-18D7-87B35E7DA4C5}"/>
          </ac:spMkLst>
        </pc:spChg>
        <pc:spChg chg="mod">
          <ac:chgData name="Eldert Grootenboer" userId="86a8f506-bb1c-4964-839a-78287daf85b1" providerId="ADAL" clId="{49524395-C183-40A6-9D3E-7A33E1CD806B}" dt="2022-10-05T21:17:52.575" v="1517"/>
          <ac:spMkLst>
            <pc:docMk/>
            <pc:sldMk cId="1196712297" sldId="2076138358"/>
            <ac:spMk id="38" creationId="{BF079353-63E9-7702-BD19-8F3AC207821C}"/>
          </ac:spMkLst>
        </pc:spChg>
        <pc:spChg chg="mod">
          <ac:chgData name="Eldert Grootenboer" userId="86a8f506-bb1c-4964-839a-78287daf85b1" providerId="ADAL" clId="{49524395-C183-40A6-9D3E-7A33E1CD806B}" dt="2022-10-05T21:17:52.575" v="1517"/>
          <ac:spMkLst>
            <pc:docMk/>
            <pc:sldMk cId="1196712297" sldId="2076138358"/>
            <ac:spMk id="39" creationId="{120BA4BD-78B5-C0E0-9905-A24E6184A197}"/>
          </ac:spMkLst>
        </pc:spChg>
        <pc:spChg chg="mod">
          <ac:chgData name="Eldert Grootenboer" userId="86a8f506-bb1c-4964-839a-78287daf85b1" providerId="ADAL" clId="{49524395-C183-40A6-9D3E-7A33E1CD806B}" dt="2022-10-05T21:17:52.575" v="1517"/>
          <ac:spMkLst>
            <pc:docMk/>
            <pc:sldMk cId="1196712297" sldId="2076138358"/>
            <ac:spMk id="40" creationId="{0BD2EE81-610A-6921-26AF-B64C2FC01E21}"/>
          </ac:spMkLst>
        </pc:spChg>
        <pc:spChg chg="add del mod">
          <ac:chgData name="Eldert Grootenboer" userId="86a8f506-bb1c-4964-839a-78287daf85b1" providerId="ADAL" clId="{49524395-C183-40A6-9D3E-7A33E1CD806B}" dt="2022-10-05T21:17:54.039" v="1518"/>
          <ac:spMkLst>
            <pc:docMk/>
            <pc:sldMk cId="1196712297" sldId="2076138358"/>
            <ac:spMk id="44" creationId="{DAC3ACB7-8086-6408-A49A-5C3730D8062D}"/>
          </ac:spMkLst>
        </pc:spChg>
        <pc:spChg chg="add del mod">
          <ac:chgData name="Eldert Grootenboer" userId="86a8f506-bb1c-4964-839a-78287daf85b1" providerId="ADAL" clId="{49524395-C183-40A6-9D3E-7A33E1CD806B}" dt="2022-10-05T21:17:54.039" v="1518"/>
          <ac:spMkLst>
            <pc:docMk/>
            <pc:sldMk cId="1196712297" sldId="2076138358"/>
            <ac:spMk id="46" creationId="{BC2B6DF1-92E6-4AAC-D60D-6A0A959C48E3}"/>
          </ac:spMkLst>
        </pc:spChg>
        <pc:spChg chg="add del mod">
          <ac:chgData name="Eldert Grootenboer" userId="86a8f506-bb1c-4964-839a-78287daf85b1" providerId="ADAL" clId="{49524395-C183-40A6-9D3E-7A33E1CD806B}" dt="2022-10-05T21:17:54.039" v="1518"/>
          <ac:spMkLst>
            <pc:docMk/>
            <pc:sldMk cId="1196712297" sldId="2076138358"/>
            <ac:spMk id="47" creationId="{033DB58E-47AD-21B8-326F-5F54320BB074}"/>
          </ac:spMkLst>
        </pc:spChg>
        <pc:spChg chg="add del mod">
          <ac:chgData name="Eldert Grootenboer" userId="86a8f506-bb1c-4964-839a-78287daf85b1" providerId="ADAL" clId="{49524395-C183-40A6-9D3E-7A33E1CD806B}" dt="2022-10-05T21:18:25.326" v="1550" actId="1036"/>
          <ac:spMkLst>
            <pc:docMk/>
            <pc:sldMk cId="1196712297" sldId="2076138358"/>
            <ac:spMk id="48" creationId="{B91FD31F-8201-F582-FF23-8C77880CAE4A}"/>
          </ac:spMkLst>
        </pc:spChg>
        <pc:spChg chg="add del mod">
          <ac:chgData name="Eldert Grootenboer" userId="86a8f506-bb1c-4964-839a-78287daf85b1" providerId="ADAL" clId="{49524395-C183-40A6-9D3E-7A33E1CD806B}" dt="2022-10-05T21:18:25.326" v="1550" actId="1036"/>
          <ac:spMkLst>
            <pc:docMk/>
            <pc:sldMk cId="1196712297" sldId="2076138358"/>
            <ac:spMk id="49" creationId="{7C862521-9893-7A51-1C2F-C632A34775F5}"/>
          </ac:spMkLst>
        </pc:spChg>
        <pc:spChg chg="add del mod">
          <ac:chgData name="Eldert Grootenboer" userId="86a8f506-bb1c-4964-839a-78287daf85b1" providerId="ADAL" clId="{49524395-C183-40A6-9D3E-7A33E1CD806B}" dt="2022-10-05T21:18:25.326" v="1550" actId="1036"/>
          <ac:spMkLst>
            <pc:docMk/>
            <pc:sldMk cId="1196712297" sldId="2076138358"/>
            <ac:spMk id="50" creationId="{E7CC6A06-3FD4-3F2C-3FDA-51BCC36B1555}"/>
          </ac:spMkLst>
        </pc:spChg>
        <pc:spChg chg="mod">
          <ac:chgData name="Eldert Grootenboer" userId="86a8f506-bb1c-4964-839a-78287daf85b1" providerId="ADAL" clId="{49524395-C183-40A6-9D3E-7A33E1CD806B}" dt="2022-10-05T21:18:25.326" v="1550" actId="1036"/>
          <ac:spMkLst>
            <pc:docMk/>
            <pc:sldMk cId="1196712297" sldId="2076138358"/>
            <ac:spMk id="53" creationId="{10D29DBF-B6B1-E767-9F2A-3B2FDFB99B58}"/>
          </ac:spMkLst>
        </pc:spChg>
        <pc:spChg chg="mod">
          <ac:chgData name="Eldert Grootenboer" userId="86a8f506-bb1c-4964-839a-78287daf85b1" providerId="ADAL" clId="{49524395-C183-40A6-9D3E-7A33E1CD806B}" dt="2022-10-05T21:18:25.326" v="1550" actId="1036"/>
          <ac:spMkLst>
            <pc:docMk/>
            <pc:sldMk cId="1196712297" sldId="2076138358"/>
            <ac:spMk id="54" creationId="{932278F1-1ED5-2632-7B4B-E13CCACB233D}"/>
          </ac:spMkLst>
        </pc:spChg>
        <pc:spChg chg="mod">
          <ac:chgData name="Eldert Grootenboer" userId="86a8f506-bb1c-4964-839a-78287daf85b1" providerId="ADAL" clId="{49524395-C183-40A6-9D3E-7A33E1CD806B}" dt="2022-10-05T21:18:25.326" v="1550" actId="1036"/>
          <ac:spMkLst>
            <pc:docMk/>
            <pc:sldMk cId="1196712297" sldId="2076138358"/>
            <ac:spMk id="55" creationId="{2FD0E588-D734-2B54-6628-70FDCDEA4ECD}"/>
          </ac:spMkLst>
        </pc:spChg>
        <pc:spChg chg="mod">
          <ac:chgData name="Eldert Grootenboer" userId="86a8f506-bb1c-4964-839a-78287daf85b1" providerId="ADAL" clId="{49524395-C183-40A6-9D3E-7A33E1CD806B}" dt="2022-10-05T21:18:25.326" v="1550" actId="1036"/>
          <ac:spMkLst>
            <pc:docMk/>
            <pc:sldMk cId="1196712297" sldId="2076138358"/>
            <ac:spMk id="56" creationId="{88E1708E-90B0-3538-E7F1-4ED288633720}"/>
          </ac:spMkLst>
        </pc:spChg>
        <pc:spChg chg="add del mod">
          <ac:chgData name="Eldert Grootenboer" userId="86a8f506-bb1c-4964-839a-78287daf85b1" providerId="ADAL" clId="{49524395-C183-40A6-9D3E-7A33E1CD806B}" dt="2022-10-05T21:18:25.326" v="1550" actId="1036"/>
          <ac:spMkLst>
            <pc:docMk/>
            <pc:sldMk cId="1196712297" sldId="2076138358"/>
            <ac:spMk id="60" creationId="{59C8C5A7-AE9A-D5A4-4182-52D2D7CA4863}"/>
          </ac:spMkLst>
        </pc:spChg>
        <pc:spChg chg="add del mod">
          <ac:chgData name="Eldert Grootenboer" userId="86a8f506-bb1c-4964-839a-78287daf85b1" providerId="ADAL" clId="{49524395-C183-40A6-9D3E-7A33E1CD806B}" dt="2022-10-05T21:18:25.326" v="1550" actId="1036"/>
          <ac:spMkLst>
            <pc:docMk/>
            <pc:sldMk cId="1196712297" sldId="2076138358"/>
            <ac:spMk id="61" creationId="{9CA9AA31-C930-6B20-D067-6E4901DD4E63}"/>
          </ac:spMkLst>
        </pc:spChg>
        <pc:spChg chg="add del mod">
          <ac:chgData name="Eldert Grootenboer" userId="86a8f506-bb1c-4964-839a-78287daf85b1" providerId="ADAL" clId="{49524395-C183-40A6-9D3E-7A33E1CD806B}" dt="2022-10-05T21:18:25.326" v="1550" actId="1036"/>
          <ac:spMkLst>
            <pc:docMk/>
            <pc:sldMk cId="1196712297" sldId="2076138358"/>
            <ac:spMk id="62" creationId="{4831DA34-266D-7884-D9AC-EED59C276E3D}"/>
          </ac:spMkLst>
        </pc:spChg>
        <pc:spChg chg="add del mod">
          <ac:chgData name="Eldert Grootenboer" userId="86a8f506-bb1c-4964-839a-78287daf85b1" providerId="ADAL" clId="{49524395-C183-40A6-9D3E-7A33E1CD806B}" dt="2022-10-05T21:18:25.326" v="1550" actId="1036"/>
          <ac:spMkLst>
            <pc:docMk/>
            <pc:sldMk cId="1196712297" sldId="2076138358"/>
            <ac:spMk id="63" creationId="{04A4427F-6FE8-117B-295D-ED0BDAF95412}"/>
          </ac:spMkLst>
        </pc:spChg>
        <pc:spChg chg="add del mod">
          <ac:chgData name="Eldert Grootenboer" userId="86a8f506-bb1c-4964-839a-78287daf85b1" providerId="ADAL" clId="{49524395-C183-40A6-9D3E-7A33E1CD806B}" dt="2022-10-05T21:18:25.326" v="1550" actId="1036"/>
          <ac:spMkLst>
            <pc:docMk/>
            <pc:sldMk cId="1196712297" sldId="2076138358"/>
            <ac:spMk id="128" creationId="{B01405CB-8195-2DB9-A1C0-B7F7142396E1}"/>
          </ac:spMkLst>
        </pc:spChg>
        <pc:spChg chg="add del mod">
          <ac:chgData name="Eldert Grootenboer" userId="86a8f506-bb1c-4964-839a-78287daf85b1" providerId="ADAL" clId="{49524395-C183-40A6-9D3E-7A33E1CD806B}" dt="2022-10-05T21:18:25.326" v="1550" actId="1036"/>
          <ac:spMkLst>
            <pc:docMk/>
            <pc:sldMk cId="1196712297" sldId="2076138358"/>
            <ac:spMk id="133" creationId="{724F8377-687F-B97E-20FB-F5BB59CB9788}"/>
          </ac:spMkLst>
        </pc:spChg>
        <pc:spChg chg="add del mod">
          <ac:chgData name="Eldert Grootenboer" userId="86a8f506-bb1c-4964-839a-78287daf85b1" providerId="ADAL" clId="{49524395-C183-40A6-9D3E-7A33E1CD806B}" dt="2022-10-05T21:18:25.326" v="1550" actId="1036"/>
          <ac:spMkLst>
            <pc:docMk/>
            <pc:sldMk cId="1196712297" sldId="2076138358"/>
            <ac:spMk id="134" creationId="{9102EEB3-7887-EE99-44E8-9A3232B38A52}"/>
          </ac:spMkLst>
        </pc:spChg>
        <pc:spChg chg="add del mod">
          <ac:chgData name="Eldert Grootenboer" userId="86a8f506-bb1c-4964-839a-78287daf85b1" providerId="ADAL" clId="{49524395-C183-40A6-9D3E-7A33E1CD806B}" dt="2022-10-05T21:18:25.326" v="1550" actId="1036"/>
          <ac:spMkLst>
            <pc:docMk/>
            <pc:sldMk cId="1196712297" sldId="2076138358"/>
            <ac:spMk id="138" creationId="{8D7344E0-7768-CD46-7182-F7AC5E6D1E0D}"/>
          </ac:spMkLst>
        </pc:spChg>
        <pc:spChg chg="add del mod">
          <ac:chgData name="Eldert Grootenboer" userId="86a8f506-bb1c-4964-839a-78287daf85b1" providerId="ADAL" clId="{49524395-C183-40A6-9D3E-7A33E1CD806B}" dt="2022-10-05T21:18:25.326" v="1550" actId="1036"/>
          <ac:spMkLst>
            <pc:docMk/>
            <pc:sldMk cId="1196712297" sldId="2076138358"/>
            <ac:spMk id="140" creationId="{9E1C30DC-8A2F-8A1C-8F88-C40A93436F01}"/>
          </ac:spMkLst>
        </pc:spChg>
        <pc:spChg chg="add del mod">
          <ac:chgData name="Eldert Grootenboer" userId="86a8f506-bb1c-4964-839a-78287daf85b1" providerId="ADAL" clId="{49524395-C183-40A6-9D3E-7A33E1CD806B}" dt="2022-10-05T21:18:25.326" v="1550" actId="1036"/>
          <ac:spMkLst>
            <pc:docMk/>
            <pc:sldMk cId="1196712297" sldId="2076138358"/>
            <ac:spMk id="141" creationId="{6EEE4A21-6BB5-E5A0-A381-F9351D549E82}"/>
          </ac:spMkLst>
        </pc:spChg>
        <pc:spChg chg="add del mod">
          <ac:chgData name="Eldert Grootenboer" userId="86a8f506-bb1c-4964-839a-78287daf85b1" providerId="ADAL" clId="{49524395-C183-40A6-9D3E-7A33E1CD806B}" dt="2022-10-05T21:18:25.326" v="1550" actId="1036"/>
          <ac:spMkLst>
            <pc:docMk/>
            <pc:sldMk cId="1196712297" sldId="2076138358"/>
            <ac:spMk id="142" creationId="{3E1EBFAE-A5E4-E5C0-25BC-B5D1E3DABB5B}"/>
          </ac:spMkLst>
        </pc:spChg>
        <pc:spChg chg="mod">
          <ac:chgData name="Eldert Grootenboer" userId="86a8f506-bb1c-4964-839a-78287daf85b1" providerId="ADAL" clId="{49524395-C183-40A6-9D3E-7A33E1CD806B}" dt="2022-10-05T21:18:25.326" v="1550" actId="1036"/>
          <ac:spMkLst>
            <pc:docMk/>
            <pc:sldMk cId="1196712297" sldId="2076138358"/>
            <ac:spMk id="144" creationId="{6804ABEC-06BF-2614-60B1-0682FA4EE582}"/>
          </ac:spMkLst>
        </pc:spChg>
        <pc:spChg chg="mod">
          <ac:chgData name="Eldert Grootenboer" userId="86a8f506-bb1c-4964-839a-78287daf85b1" providerId="ADAL" clId="{49524395-C183-40A6-9D3E-7A33E1CD806B}" dt="2022-10-05T21:18:25.326" v="1550" actId="1036"/>
          <ac:spMkLst>
            <pc:docMk/>
            <pc:sldMk cId="1196712297" sldId="2076138358"/>
            <ac:spMk id="145" creationId="{9B11A31F-542B-9183-2D08-FB4F6CA4CDB5}"/>
          </ac:spMkLst>
        </pc:spChg>
        <pc:spChg chg="mod">
          <ac:chgData name="Eldert Grootenboer" userId="86a8f506-bb1c-4964-839a-78287daf85b1" providerId="ADAL" clId="{49524395-C183-40A6-9D3E-7A33E1CD806B}" dt="2022-10-05T21:18:25.326" v="1550" actId="1036"/>
          <ac:spMkLst>
            <pc:docMk/>
            <pc:sldMk cId="1196712297" sldId="2076138358"/>
            <ac:spMk id="146" creationId="{EECA1278-37A6-2AB0-6532-2DADEADE374D}"/>
          </ac:spMkLst>
        </pc:spChg>
        <pc:spChg chg="mod">
          <ac:chgData name="Eldert Grootenboer" userId="86a8f506-bb1c-4964-839a-78287daf85b1" providerId="ADAL" clId="{49524395-C183-40A6-9D3E-7A33E1CD806B}" dt="2022-10-05T21:18:25.326" v="1550" actId="1036"/>
          <ac:spMkLst>
            <pc:docMk/>
            <pc:sldMk cId="1196712297" sldId="2076138358"/>
            <ac:spMk id="147" creationId="{8D9619D4-7B4D-B868-E387-276D58D83E22}"/>
          </ac:spMkLst>
        </pc:spChg>
        <pc:spChg chg="add del mod">
          <ac:chgData name="Eldert Grootenboer" userId="86a8f506-bb1c-4964-839a-78287daf85b1" providerId="ADAL" clId="{49524395-C183-40A6-9D3E-7A33E1CD806B}" dt="2022-10-05T21:18:25.326" v="1550" actId="1036"/>
          <ac:spMkLst>
            <pc:docMk/>
            <pc:sldMk cId="1196712297" sldId="2076138358"/>
            <ac:spMk id="151" creationId="{4C3E0BFB-5E65-64F8-787A-37F823E313C5}"/>
          </ac:spMkLst>
        </pc:spChg>
        <pc:spChg chg="add del mod">
          <ac:chgData name="Eldert Grootenboer" userId="86a8f506-bb1c-4964-839a-78287daf85b1" providerId="ADAL" clId="{49524395-C183-40A6-9D3E-7A33E1CD806B}" dt="2022-10-05T21:18:25.326" v="1550" actId="1036"/>
          <ac:spMkLst>
            <pc:docMk/>
            <pc:sldMk cId="1196712297" sldId="2076138358"/>
            <ac:spMk id="153" creationId="{57510243-3FEB-C109-3DB2-A358C0758C8A}"/>
          </ac:spMkLst>
        </pc:spChg>
        <pc:spChg chg="add del mod">
          <ac:chgData name="Eldert Grootenboer" userId="86a8f506-bb1c-4964-839a-78287daf85b1" providerId="ADAL" clId="{49524395-C183-40A6-9D3E-7A33E1CD806B}" dt="2022-10-05T21:18:25.326" v="1550" actId="1036"/>
          <ac:spMkLst>
            <pc:docMk/>
            <pc:sldMk cId="1196712297" sldId="2076138358"/>
            <ac:spMk id="154" creationId="{699FFDC1-4767-ED1D-F44F-78B7C095CECB}"/>
          </ac:spMkLst>
        </pc:spChg>
        <pc:spChg chg="add del">
          <ac:chgData name="Eldert Grootenboer" userId="86a8f506-bb1c-4964-839a-78287daf85b1" providerId="ADAL" clId="{49524395-C183-40A6-9D3E-7A33E1CD806B}" dt="2022-10-05T21:18:05.217" v="1522" actId="478"/>
          <ac:spMkLst>
            <pc:docMk/>
            <pc:sldMk cId="1196712297" sldId="2076138358"/>
            <ac:spMk id="202" creationId="{D733C693-6CCA-1C62-3A66-7C489DD5FD57}"/>
          </ac:spMkLst>
        </pc:spChg>
        <pc:spChg chg="add del">
          <ac:chgData name="Eldert Grootenboer" userId="86a8f506-bb1c-4964-839a-78287daf85b1" providerId="ADAL" clId="{49524395-C183-40A6-9D3E-7A33E1CD806B}" dt="2022-10-05T21:18:05.217" v="1522" actId="478"/>
          <ac:spMkLst>
            <pc:docMk/>
            <pc:sldMk cId="1196712297" sldId="2076138358"/>
            <ac:spMk id="203" creationId="{458A2A57-9F57-B4A2-766B-5CC4235D421C}"/>
          </ac:spMkLst>
        </pc:spChg>
        <pc:spChg chg="add del">
          <ac:chgData name="Eldert Grootenboer" userId="86a8f506-bb1c-4964-839a-78287daf85b1" providerId="ADAL" clId="{49524395-C183-40A6-9D3E-7A33E1CD806B}" dt="2022-10-05T21:18:05.217" v="1522" actId="478"/>
          <ac:spMkLst>
            <pc:docMk/>
            <pc:sldMk cId="1196712297" sldId="2076138358"/>
            <ac:spMk id="204" creationId="{4B793FCB-9999-B1E0-EA19-F120C6696628}"/>
          </ac:spMkLst>
        </pc:spChg>
        <pc:spChg chg="add del">
          <ac:chgData name="Eldert Grootenboer" userId="86a8f506-bb1c-4964-839a-78287daf85b1" providerId="ADAL" clId="{49524395-C183-40A6-9D3E-7A33E1CD806B}" dt="2022-10-05T21:18:05.217" v="1522" actId="478"/>
          <ac:spMkLst>
            <pc:docMk/>
            <pc:sldMk cId="1196712297" sldId="2076138358"/>
            <ac:spMk id="209" creationId="{0ACC9CCE-DC2F-9F50-1CFC-BD790E4F5227}"/>
          </ac:spMkLst>
        </pc:spChg>
        <pc:spChg chg="add del">
          <ac:chgData name="Eldert Grootenboer" userId="86a8f506-bb1c-4964-839a-78287daf85b1" providerId="ADAL" clId="{49524395-C183-40A6-9D3E-7A33E1CD806B}" dt="2022-10-05T21:18:05.217" v="1522" actId="478"/>
          <ac:spMkLst>
            <pc:docMk/>
            <pc:sldMk cId="1196712297" sldId="2076138358"/>
            <ac:spMk id="210" creationId="{2CDE7E18-B93A-C3DA-C474-63DD259F4E50}"/>
          </ac:spMkLst>
        </pc:spChg>
        <pc:spChg chg="add del">
          <ac:chgData name="Eldert Grootenboer" userId="86a8f506-bb1c-4964-839a-78287daf85b1" providerId="ADAL" clId="{49524395-C183-40A6-9D3E-7A33E1CD806B}" dt="2022-10-05T21:18:05.217" v="1522" actId="478"/>
          <ac:spMkLst>
            <pc:docMk/>
            <pc:sldMk cId="1196712297" sldId="2076138358"/>
            <ac:spMk id="211" creationId="{A4FA80D0-1989-D915-55BB-B2200BFA66C3}"/>
          </ac:spMkLst>
        </pc:spChg>
        <pc:spChg chg="add del">
          <ac:chgData name="Eldert Grootenboer" userId="86a8f506-bb1c-4964-839a-78287daf85b1" providerId="ADAL" clId="{49524395-C183-40A6-9D3E-7A33E1CD806B}" dt="2022-10-05T21:18:05.217" v="1522" actId="478"/>
          <ac:spMkLst>
            <pc:docMk/>
            <pc:sldMk cId="1196712297" sldId="2076138358"/>
            <ac:spMk id="212" creationId="{6E32B59E-12D4-F7A5-DAA3-DAD401F5B5E1}"/>
          </ac:spMkLst>
        </pc:spChg>
        <pc:spChg chg="add del">
          <ac:chgData name="Eldert Grootenboer" userId="86a8f506-bb1c-4964-839a-78287daf85b1" providerId="ADAL" clId="{49524395-C183-40A6-9D3E-7A33E1CD806B}" dt="2022-10-05T21:18:05.217" v="1522" actId="478"/>
          <ac:spMkLst>
            <pc:docMk/>
            <pc:sldMk cId="1196712297" sldId="2076138358"/>
            <ac:spMk id="222" creationId="{9C2F6B3A-FEEB-6BE4-983E-0582040E2DDC}"/>
          </ac:spMkLst>
        </pc:spChg>
        <pc:spChg chg="add del">
          <ac:chgData name="Eldert Grootenboer" userId="86a8f506-bb1c-4964-839a-78287daf85b1" providerId="ADAL" clId="{49524395-C183-40A6-9D3E-7A33E1CD806B}" dt="2022-10-05T21:18:05.217" v="1522" actId="478"/>
          <ac:spMkLst>
            <pc:docMk/>
            <pc:sldMk cId="1196712297" sldId="2076138358"/>
            <ac:spMk id="224" creationId="{70FE2148-A39B-8DEE-271B-7D513D9EC663}"/>
          </ac:spMkLst>
        </pc:spChg>
        <pc:spChg chg="add del">
          <ac:chgData name="Eldert Grootenboer" userId="86a8f506-bb1c-4964-839a-78287daf85b1" providerId="ADAL" clId="{49524395-C183-40A6-9D3E-7A33E1CD806B}" dt="2022-10-05T21:18:05.217" v="1522" actId="478"/>
          <ac:spMkLst>
            <pc:docMk/>
            <pc:sldMk cId="1196712297" sldId="2076138358"/>
            <ac:spMk id="225" creationId="{0445D512-4B25-AA3F-ECD9-C730FF1775C0}"/>
          </ac:spMkLst>
        </pc:spChg>
        <pc:spChg chg="add del">
          <ac:chgData name="Eldert Grootenboer" userId="86a8f506-bb1c-4964-839a-78287daf85b1" providerId="ADAL" clId="{49524395-C183-40A6-9D3E-7A33E1CD806B}" dt="2022-10-05T21:18:05.217" v="1522" actId="478"/>
          <ac:spMkLst>
            <pc:docMk/>
            <pc:sldMk cId="1196712297" sldId="2076138358"/>
            <ac:spMk id="226" creationId="{2F7332A9-84E7-EBB1-5F70-38ED36A269CC}"/>
          </ac:spMkLst>
        </pc:spChg>
        <pc:spChg chg="add del">
          <ac:chgData name="Eldert Grootenboer" userId="86a8f506-bb1c-4964-839a-78287daf85b1" providerId="ADAL" clId="{49524395-C183-40A6-9D3E-7A33E1CD806B}" dt="2022-10-05T21:18:05.217" v="1522" actId="478"/>
          <ac:spMkLst>
            <pc:docMk/>
            <pc:sldMk cId="1196712297" sldId="2076138358"/>
            <ac:spMk id="227" creationId="{36E468EB-E552-F956-2871-7D09786829AE}"/>
          </ac:spMkLst>
        </pc:spChg>
        <pc:spChg chg="add del">
          <ac:chgData name="Eldert Grootenboer" userId="86a8f506-bb1c-4964-839a-78287daf85b1" providerId="ADAL" clId="{49524395-C183-40A6-9D3E-7A33E1CD806B}" dt="2022-10-05T21:18:05.217" v="1522" actId="478"/>
          <ac:spMkLst>
            <pc:docMk/>
            <pc:sldMk cId="1196712297" sldId="2076138358"/>
            <ac:spMk id="229" creationId="{5E3B2A01-93FE-55BA-4F0B-F05138ADC429}"/>
          </ac:spMkLst>
        </pc:spChg>
        <pc:spChg chg="add del">
          <ac:chgData name="Eldert Grootenboer" userId="86a8f506-bb1c-4964-839a-78287daf85b1" providerId="ADAL" clId="{49524395-C183-40A6-9D3E-7A33E1CD806B}" dt="2022-10-05T21:18:05.217" v="1522" actId="478"/>
          <ac:spMkLst>
            <pc:docMk/>
            <pc:sldMk cId="1196712297" sldId="2076138358"/>
            <ac:spMk id="231" creationId="{8A44B4C1-6DBB-4403-645D-A43037E0F397}"/>
          </ac:spMkLst>
        </pc:spChg>
        <pc:spChg chg="add del">
          <ac:chgData name="Eldert Grootenboer" userId="86a8f506-bb1c-4964-839a-78287daf85b1" providerId="ADAL" clId="{49524395-C183-40A6-9D3E-7A33E1CD806B}" dt="2022-10-05T21:18:05.217" v="1522" actId="478"/>
          <ac:spMkLst>
            <pc:docMk/>
            <pc:sldMk cId="1196712297" sldId="2076138358"/>
            <ac:spMk id="232" creationId="{A71BF626-EFB5-6E91-869C-F9C302F010BB}"/>
          </ac:spMkLst>
        </pc:spChg>
        <pc:spChg chg="add del">
          <ac:chgData name="Eldert Grootenboer" userId="86a8f506-bb1c-4964-839a-78287daf85b1" providerId="ADAL" clId="{49524395-C183-40A6-9D3E-7A33E1CD806B}" dt="2022-10-05T21:18:05.217" v="1522" actId="478"/>
          <ac:spMkLst>
            <pc:docMk/>
            <pc:sldMk cId="1196712297" sldId="2076138358"/>
            <ac:spMk id="233" creationId="{BCB7F004-3945-1CF2-6C35-3D1A4BFE6442}"/>
          </ac:spMkLst>
        </pc:spChg>
        <pc:spChg chg="add del">
          <ac:chgData name="Eldert Grootenboer" userId="86a8f506-bb1c-4964-839a-78287daf85b1" providerId="ADAL" clId="{49524395-C183-40A6-9D3E-7A33E1CD806B}" dt="2022-10-05T21:18:05.217" v="1522" actId="478"/>
          <ac:spMkLst>
            <pc:docMk/>
            <pc:sldMk cId="1196712297" sldId="2076138358"/>
            <ac:spMk id="234" creationId="{65B6658C-1BD1-024F-70D2-BEB4E65D6BF2}"/>
          </ac:spMkLst>
        </pc:spChg>
        <pc:spChg chg="add del">
          <ac:chgData name="Eldert Grootenboer" userId="86a8f506-bb1c-4964-839a-78287daf85b1" providerId="ADAL" clId="{49524395-C183-40A6-9D3E-7A33E1CD806B}" dt="2022-10-05T21:18:05.217" v="1522" actId="478"/>
          <ac:spMkLst>
            <pc:docMk/>
            <pc:sldMk cId="1196712297" sldId="2076138358"/>
            <ac:spMk id="235" creationId="{22BF59FB-E35F-38F0-C2AC-10649AC8058D}"/>
          </ac:spMkLst>
        </pc:spChg>
        <pc:spChg chg="add del">
          <ac:chgData name="Eldert Grootenboer" userId="86a8f506-bb1c-4964-839a-78287daf85b1" providerId="ADAL" clId="{49524395-C183-40A6-9D3E-7A33E1CD806B}" dt="2022-10-05T21:18:05.217" v="1522" actId="478"/>
          <ac:spMkLst>
            <pc:docMk/>
            <pc:sldMk cId="1196712297" sldId="2076138358"/>
            <ac:spMk id="236" creationId="{C954F65C-7790-603A-6968-A255D42F279F}"/>
          </ac:spMkLst>
        </pc:spChg>
        <pc:spChg chg="add del">
          <ac:chgData name="Eldert Grootenboer" userId="86a8f506-bb1c-4964-839a-78287daf85b1" providerId="ADAL" clId="{49524395-C183-40A6-9D3E-7A33E1CD806B}" dt="2022-10-05T21:18:05.217" v="1522" actId="478"/>
          <ac:spMkLst>
            <pc:docMk/>
            <pc:sldMk cId="1196712297" sldId="2076138358"/>
            <ac:spMk id="237" creationId="{8CAFFF6E-D315-A009-D99D-FD0C37625AFF}"/>
          </ac:spMkLst>
        </pc:spChg>
        <pc:spChg chg="add del">
          <ac:chgData name="Eldert Grootenboer" userId="86a8f506-bb1c-4964-839a-78287daf85b1" providerId="ADAL" clId="{49524395-C183-40A6-9D3E-7A33E1CD806B}" dt="2022-10-05T21:18:05.217" v="1522" actId="478"/>
          <ac:spMkLst>
            <pc:docMk/>
            <pc:sldMk cId="1196712297" sldId="2076138358"/>
            <ac:spMk id="238" creationId="{9F823D92-BC47-C175-BA34-779DC9E8D05A}"/>
          </ac:spMkLst>
        </pc:spChg>
        <pc:grpChg chg="add del mod">
          <ac:chgData name="Eldert Grootenboer" userId="86a8f506-bb1c-4964-839a-78287daf85b1" providerId="ADAL" clId="{49524395-C183-40A6-9D3E-7A33E1CD806B}" dt="2022-10-05T21:17:54.039" v="1518"/>
          <ac:grpSpMkLst>
            <pc:docMk/>
            <pc:sldMk cId="1196712297" sldId="2076138358"/>
            <ac:grpSpMk id="7" creationId="{DDB8CC23-34CC-C454-FC14-FC0F8C99C04F}"/>
          </ac:grpSpMkLst>
        </pc:grpChg>
        <pc:grpChg chg="add del mod">
          <ac:chgData name="Eldert Grootenboer" userId="86a8f506-bb1c-4964-839a-78287daf85b1" providerId="ADAL" clId="{49524395-C183-40A6-9D3E-7A33E1CD806B}" dt="2022-10-05T21:17:54.039" v="1518"/>
          <ac:grpSpMkLst>
            <pc:docMk/>
            <pc:sldMk cId="1196712297" sldId="2076138358"/>
            <ac:grpSpMk id="36" creationId="{BE543C55-2376-63FD-F3B9-7B8A6AE57E77}"/>
          </ac:grpSpMkLst>
        </pc:grpChg>
        <pc:grpChg chg="add del mod">
          <ac:chgData name="Eldert Grootenboer" userId="86a8f506-bb1c-4964-839a-78287daf85b1" providerId="ADAL" clId="{49524395-C183-40A6-9D3E-7A33E1CD806B}" dt="2022-10-05T21:18:25.326" v="1550" actId="1036"/>
          <ac:grpSpMkLst>
            <pc:docMk/>
            <pc:sldMk cId="1196712297" sldId="2076138358"/>
            <ac:grpSpMk id="52" creationId="{09B5FD7A-A347-A1B9-3AEB-EFFFCD7CADB0}"/>
          </ac:grpSpMkLst>
        </pc:grpChg>
        <pc:grpChg chg="add del mod">
          <ac:chgData name="Eldert Grootenboer" userId="86a8f506-bb1c-4964-839a-78287daf85b1" providerId="ADAL" clId="{49524395-C183-40A6-9D3E-7A33E1CD806B}" dt="2022-10-05T21:18:25.326" v="1550" actId="1036"/>
          <ac:grpSpMkLst>
            <pc:docMk/>
            <pc:sldMk cId="1196712297" sldId="2076138358"/>
            <ac:grpSpMk id="143" creationId="{90721BF3-D717-3B4C-D796-E37B9759A219}"/>
          </ac:grpSpMkLst>
        </pc:grpChg>
        <pc:grpChg chg="add del">
          <ac:chgData name="Eldert Grootenboer" userId="86a8f506-bb1c-4964-839a-78287daf85b1" providerId="ADAL" clId="{49524395-C183-40A6-9D3E-7A33E1CD806B}" dt="2022-10-05T21:18:05.217" v="1522" actId="478"/>
          <ac:grpSpMkLst>
            <pc:docMk/>
            <pc:sldMk cId="1196712297" sldId="2076138358"/>
            <ac:grpSpMk id="184" creationId="{7E348A09-359B-105E-1323-C1DD6110A6B9}"/>
          </ac:grpSpMkLst>
        </pc:grpChg>
        <pc:grpChg chg="add del">
          <ac:chgData name="Eldert Grootenboer" userId="86a8f506-bb1c-4964-839a-78287daf85b1" providerId="ADAL" clId="{49524395-C183-40A6-9D3E-7A33E1CD806B}" dt="2022-10-05T21:18:05.217" v="1522" actId="478"/>
          <ac:grpSpMkLst>
            <pc:docMk/>
            <pc:sldMk cId="1196712297" sldId="2076138358"/>
            <ac:grpSpMk id="194" creationId="{2A48E599-241C-D98B-B314-EE3832A5295C}"/>
          </ac:grpSpMkLst>
        </pc:grpChg>
        <pc:grpChg chg="add del">
          <ac:chgData name="Eldert Grootenboer" userId="86a8f506-bb1c-4964-839a-78287daf85b1" providerId="ADAL" clId="{49524395-C183-40A6-9D3E-7A33E1CD806B}" dt="2022-10-05T21:18:05.217" v="1522" actId="478"/>
          <ac:grpSpMkLst>
            <pc:docMk/>
            <pc:sldMk cId="1196712297" sldId="2076138358"/>
            <ac:grpSpMk id="205" creationId="{D8D03C92-A307-E1D9-B9CF-DA72455091A1}"/>
          </ac:grpSpMkLst>
        </pc:grpChg>
        <pc:picChg chg="add del mod">
          <ac:chgData name="Eldert Grootenboer" userId="86a8f506-bb1c-4964-839a-78287daf85b1" providerId="ADAL" clId="{49524395-C183-40A6-9D3E-7A33E1CD806B}" dt="2022-10-05T21:17:54.039" v="1518"/>
          <ac:picMkLst>
            <pc:docMk/>
            <pc:sldMk cId="1196712297" sldId="2076138358"/>
            <ac:picMk id="6" creationId="{E2164A20-EC59-B43F-E7D8-246351710BC0}"/>
          </ac:picMkLst>
        </pc:picChg>
        <pc:picChg chg="mod">
          <ac:chgData name="Eldert Grootenboer" userId="86a8f506-bb1c-4964-839a-78287daf85b1" providerId="ADAL" clId="{49524395-C183-40A6-9D3E-7A33E1CD806B}" dt="2022-10-05T21:17:52.575" v="1517"/>
          <ac:picMkLst>
            <pc:docMk/>
            <pc:sldMk cId="1196712297" sldId="2076138358"/>
            <ac:picMk id="14" creationId="{BB41F61F-1358-4E8E-6F88-6A650F350F65}"/>
          </ac:picMkLst>
        </pc:picChg>
        <pc:picChg chg="mod">
          <ac:chgData name="Eldert Grootenboer" userId="86a8f506-bb1c-4964-839a-78287daf85b1" providerId="ADAL" clId="{49524395-C183-40A6-9D3E-7A33E1CD806B}" dt="2022-10-05T21:17:52.575" v="1517"/>
          <ac:picMkLst>
            <pc:docMk/>
            <pc:sldMk cId="1196712297" sldId="2076138358"/>
            <ac:picMk id="15" creationId="{73812B2B-BF41-7C08-46A1-0EE3C11EDE3E}"/>
          </ac:picMkLst>
        </pc:picChg>
        <pc:picChg chg="mod">
          <ac:chgData name="Eldert Grootenboer" userId="86a8f506-bb1c-4964-839a-78287daf85b1" providerId="ADAL" clId="{49524395-C183-40A6-9D3E-7A33E1CD806B}" dt="2022-10-05T21:17:52.575" v="1517"/>
          <ac:picMkLst>
            <pc:docMk/>
            <pc:sldMk cId="1196712297" sldId="2076138358"/>
            <ac:picMk id="16" creationId="{C9552CB7-BAD8-F30B-7985-69E1467467F9}"/>
          </ac:picMkLst>
        </pc:picChg>
        <pc:picChg chg="add del mod">
          <ac:chgData name="Eldert Grootenboer" userId="86a8f506-bb1c-4964-839a-78287daf85b1" providerId="ADAL" clId="{49524395-C183-40A6-9D3E-7A33E1CD806B}" dt="2022-10-05T21:17:54.039" v="1518"/>
          <ac:picMkLst>
            <pc:docMk/>
            <pc:sldMk cId="1196712297" sldId="2076138358"/>
            <ac:picMk id="22" creationId="{3F0535B2-B480-3805-A199-6188AC499C7D}"/>
          </ac:picMkLst>
        </pc:picChg>
        <pc:picChg chg="add del mod">
          <ac:chgData name="Eldert Grootenboer" userId="86a8f506-bb1c-4964-839a-78287daf85b1" providerId="ADAL" clId="{49524395-C183-40A6-9D3E-7A33E1CD806B}" dt="2022-10-05T21:17:54.039" v="1518"/>
          <ac:picMkLst>
            <pc:docMk/>
            <pc:sldMk cId="1196712297" sldId="2076138358"/>
            <ac:picMk id="23" creationId="{DE27986A-2642-6169-91AC-363B8B81AEDF}"/>
          </ac:picMkLst>
        </pc:picChg>
        <pc:picChg chg="add del mod">
          <ac:chgData name="Eldert Grootenboer" userId="86a8f506-bb1c-4964-839a-78287daf85b1" providerId="ADAL" clId="{49524395-C183-40A6-9D3E-7A33E1CD806B}" dt="2022-10-05T21:17:54.039" v="1518"/>
          <ac:picMkLst>
            <pc:docMk/>
            <pc:sldMk cId="1196712297" sldId="2076138358"/>
            <ac:picMk id="24" creationId="{A8216C99-5E94-D1CE-B1A5-99B87F5011AC}"/>
          </ac:picMkLst>
        </pc:picChg>
        <pc:picChg chg="add del mod">
          <ac:chgData name="Eldert Grootenboer" userId="86a8f506-bb1c-4964-839a-78287daf85b1" providerId="ADAL" clId="{49524395-C183-40A6-9D3E-7A33E1CD806B}" dt="2022-10-05T21:17:54.039" v="1518"/>
          <ac:picMkLst>
            <pc:docMk/>
            <pc:sldMk cId="1196712297" sldId="2076138358"/>
            <ac:picMk id="25" creationId="{1DB68B67-EE2A-3423-1097-75667B1FF4C1}"/>
          </ac:picMkLst>
        </pc:picChg>
        <pc:picChg chg="add del mod">
          <ac:chgData name="Eldert Grootenboer" userId="86a8f506-bb1c-4964-839a-78287daf85b1" providerId="ADAL" clId="{49524395-C183-40A6-9D3E-7A33E1CD806B}" dt="2022-10-05T21:17:54.039" v="1518"/>
          <ac:picMkLst>
            <pc:docMk/>
            <pc:sldMk cId="1196712297" sldId="2076138358"/>
            <ac:picMk id="28" creationId="{415AA825-936A-4DB4-C061-9716BD378C7F}"/>
          </ac:picMkLst>
        </pc:picChg>
        <pc:picChg chg="add del mod">
          <ac:chgData name="Eldert Grootenboer" userId="86a8f506-bb1c-4964-839a-78287daf85b1" providerId="ADAL" clId="{49524395-C183-40A6-9D3E-7A33E1CD806B}" dt="2022-10-05T21:17:54.039" v="1518"/>
          <ac:picMkLst>
            <pc:docMk/>
            <pc:sldMk cId="1196712297" sldId="2076138358"/>
            <ac:picMk id="29" creationId="{6E491ED0-4CB9-EF56-9037-0753D13E6CC9}"/>
          </ac:picMkLst>
        </pc:picChg>
        <pc:picChg chg="add del mod">
          <ac:chgData name="Eldert Grootenboer" userId="86a8f506-bb1c-4964-839a-78287daf85b1" providerId="ADAL" clId="{49524395-C183-40A6-9D3E-7A33E1CD806B}" dt="2022-10-05T21:17:54.039" v="1518"/>
          <ac:picMkLst>
            <pc:docMk/>
            <pc:sldMk cId="1196712297" sldId="2076138358"/>
            <ac:picMk id="30" creationId="{DC577F63-3121-4443-C503-4FCB83E56CB2}"/>
          </ac:picMkLst>
        </pc:picChg>
        <pc:picChg chg="add del mod">
          <ac:chgData name="Eldert Grootenboer" userId="86a8f506-bb1c-4964-839a-78287daf85b1" providerId="ADAL" clId="{49524395-C183-40A6-9D3E-7A33E1CD806B}" dt="2022-10-05T21:17:54.039" v="1518"/>
          <ac:picMkLst>
            <pc:docMk/>
            <pc:sldMk cId="1196712297" sldId="2076138358"/>
            <ac:picMk id="32" creationId="{B07AAB41-8245-D13F-E6A2-03EDDA58BECD}"/>
          </ac:picMkLst>
        </pc:picChg>
        <pc:picChg chg="mod">
          <ac:chgData name="Eldert Grootenboer" userId="86a8f506-bb1c-4964-839a-78287daf85b1" providerId="ADAL" clId="{49524395-C183-40A6-9D3E-7A33E1CD806B}" dt="2022-10-05T21:17:52.575" v="1517"/>
          <ac:picMkLst>
            <pc:docMk/>
            <pc:sldMk cId="1196712297" sldId="2076138358"/>
            <ac:picMk id="41" creationId="{A2176D19-83D3-84EF-2B7F-27B845740EDF}"/>
          </ac:picMkLst>
        </pc:picChg>
        <pc:picChg chg="mod">
          <ac:chgData name="Eldert Grootenboer" userId="86a8f506-bb1c-4964-839a-78287daf85b1" providerId="ADAL" clId="{49524395-C183-40A6-9D3E-7A33E1CD806B}" dt="2022-10-05T21:17:52.575" v="1517"/>
          <ac:picMkLst>
            <pc:docMk/>
            <pc:sldMk cId="1196712297" sldId="2076138358"/>
            <ac:picMk id="42" creationId="{D251E9FB-D57C-0271-42FC-A05637BB7945}"/>
          </ac:picMkLst>
        </pc:picChg>
        <pc:picChg chg="mod">
          <ac:chgData name="Eldert Grootenboer" userId="86a8f506-bb1c-4964-839a-78287daf85b1" providerId="ADAL" clId="{49524395-C183-40A6-9D3E-7A33E1CD806B}" dt="2022-10-05T21:17:52.575" v="1517"/>
          <ac:picMkLst>
            <pc:docMk/>
            <pc:sldMk cId="1196712297" sldId="2076138358"/>
            <ac:picMk id="43" creationId="{D8A3E1E2-8FA1-9A77-F43C-61A8D13F5B5B}"/>
          </ac:picMkLst>
        </pc:picChg>
        <pc:picChg chg="add del mod">
          <ac:chgData name="Eldert Grootenboer" userId="86a8f506-bb1c-4964-839a-78287daf85b1" providerId="ADAL" clId="{49524395-C183-40A6-9D3E-7A33E1CD806B}" dt="2022-10-05T21:17:54.039" v="1518"/>
          <ac:picMkLst>
            <pc:docMk/>
            <pc:sldMk cId="1196712297" sldId="2076138358"/>
            <ac:picMk id="45" creationId="{0E626139-E03D-9B45-94CF-CDDE1094F10E}"/>
          </ac:picMkLst>
        </pc:picChg>
        <pc:picChg chg="add del mod">
          <ac:chgData name="Eldert Grootenboer" userId="86a8f506-bb1c-4964-839a-78287daf85b1" providerId="ADAL" clId="{49524395-C183-40A6-9D3E-7A33E1CD806B}" dt="2022-10-05T21:18:25.326" v="1550" actId="1036"/>
          <ac:picMkLst>
            <pc:docMk/>
            <pc:sldMk cId="1196712297" sldId="2076138358"/>
            <ac:picMk id="51" creationId="{DF0CE6E0-E5F4-0120-67B8-B26C413D9D30}"/>
          </ac:picMkLst>
        </pc:picChg>
        <pc:picChg chg="mod">
          <ac:chgData name="Eldert Grootenboer" userId="86a8f506-bb1c-4964-839a-78287daf85b1" providerId="ADAL" clId="{49524395-C183-40A6-9D3E-7A33E1CD806B}" dt="2022-10-05T21:18:25.326" v="1550" actId="1036"/>
          <ac:picMkLst>
            <pc:docMk/>
            <pc:sldMk cId="1196712297" sldId="2076138358"/>
            <ac:picMk id="57" creationId="{6ECFDEDE-A4C3-19B0-0ED0-92C188A453B1}"/>
          </ac:picMkLst>
        </pc:picChg>
        <pc:picChg chg="mod">
          <ac:chgData name="Eldert Grootenboer" userId="86a8f506-bb1c-4964-839a-78287daf85b1" providerId="ADAL" clId="{49524395-C183-40A6-9D3E-7A33E1CD806B}" dt="2022-10-05T21:18:25.326" v="1550" actId="1036"/>
          <ac:picMkLst>
            <pc:docMk/>
            <pc:sldMk cId="1196712297" sldId="2076138358"/>
            <ac:picMk id="58" creationId="{1F30CB74-B365-8A2D-7E69-C8808A928E68}"/>
          </ac:picMkLst>
        </pc:picChg>
        <pc:picChg chg="mod">
          <ac:chgData name="Eldert Grootenboer" userId="86a8f506-bb1c-4964-839a-78287daf85b1" providerId="ADAL" clId="{49524395-C183-40A6-9D3E-7A33E1CD806B}" dt="2022-10-05T21:18:25.326" v="1550" actId="1036"/>
          <ac:picMkLst>
            <pc:docMk/>
            <pc:sldMk cId="1196712297" sldId="2076138358"/>
            <ac:picMk id="59" creationId="{F931E319-D48F-3831-E936-A756A3E55324}"/>
          </ac:picMkLst>
        </pc:picChg>
        <pc:picChg chg="add del mod">
          <ac:chgData name="Eldert Grootenboer" userId="86a8f506-bb1c-4964-839a-78287daf85b1" providerId="ADAL" clId="{49524395-C183-40A6-9D3E-7A33E1CD806B}" dt="2022-10-05T21:18:25.326" v="1550" actId="1036"/>
          <ac:picMkLst>
            <pc:docMk/>
            <pc:sldMk cId="1196712297" sldId="2076138358"/>
            <ac:picMk id="129" creationId="{CB0C86F9-BA97-2A7D-3987-2CAEBE871F3F}"/>
          </ac:picMkLst>
        </pc:picChg>
        <pc:picChg chg="add del mod">
          <ac:chgData name="Eldert Grootenboer" userId="86a8f506-bb1c-4964-839a-78287daf85b1" providerId="ADAL" clId="{49524395-C183-40A6-9D3E-7A33E1CD806B}" dt="2022-10-05T21:18:25.326" v="1550" actId="1036"/>
          <ac:picMkLst>
            <pc:docMk/>
            <pc:sldMk cId="1196712297" sldId="2076138358"/>
            <ac:picMk id="130" creationId="{FAD5EEF7-DC5E-6CCD-4DB2-5267C29C7D1C}"/>
          </ac:picMkLst>
        </pc:picChg>
        <pc:picChg chg="add del mod">
          <ac:chgData name="Eldert Grootenboer" userId="86a8f506-bb1c-4964-839a-78287daf85b1" providerId="ADAL" clId="{49524395-C183-40A6-9D3E-7A33E1CD806B}" dt="2022-10-05T21:18:25.326" v="1550" actId="1036"/>
          <ac:picMkLst>
            <pc:docMk/>
            <pc:sldMk cId="1196712297" sldId="2076138358"/>
            <ac:picMk id="131" creationId="{DB3A0B06-EE30-5865-5DE5-864F996518A7}"/>
          </ac:picMkLst>
        </pc:picChg>
        <pc:picChg chg="add del mod">
          <ac:chgData name="Eldert Grootenboer" userId="86a8f506-bb1c-4964-839a-78287daf85b1" providerId="ADAL" clId="{49524395-C183-40A6-9D3E-7A33E1CD806B}" dt="2022-10-05T21:18:25.326" v="1550" actId="1036"/>
          <ac:picMkLst>
            <pc:docMk/>
            <pc:sldMk cId="1196712297" sldId="2076138358"/>
            <ac:picMk id="132" creationId="{C6DF0803-7041-69F5-D8E9-4DE79F076B71}"/>
          </ac:picMkLst>
        </pc:picChg>
        <pc:picChg chg="add del mod">
          <ac:chgData name="Eldert Grootenboer" userId="86a8f506-bb1c-4964-839a-78287daf85b1" providerId="ADAL" clId="{49524395-C183-40A6-9D3E-7A33E1CD806B}" dt="2022-10-05T21:18:25.326" v="1550" actId="1036"/>
          <ac:picMkLst>
            <pc:docMk/>
            <pc:sldMk cId="1196712297" sldId="2076138358"/>
            <ac:picMk id="135" creationId="{28E3A0D5-281B-42FB-771D-1869E5819CC8}"/>
          </ac:picMkLst>
        </pc:picChg>
        <pc:picChg chg="add del mod">
          <ac:chgData name="Eldert Grootenboer" userId="86a8f506-bb1c-4964-839a-78287daf85b1" providerId="ADAL" clId="{49524395-C183-40A6-9D3E-7A33E1CD806B}" dt="2022-10-05T21:18:25.326" v="1550" actId="1036"/>
          <ac:picMkLst>
            <pc:docMk/>
            <pc:sldMk cId="1196712297" sldId="2076138358"/>
            <ac:picMk id="136" creationId="{F9A72862-B5F5-B587-5CF9-312315317E86}"/>
          </ac:picMkLst>
        </pc:picChg>
        <pc:picChg chg="add del mod">
          <ac:chgData name="Eldert Grootenboer" userId="86a8f506-bb1c-4964-839a-78287daf85b1" providerId="ADAL" clId="{49524395-C183-40A6-9D3E-7A33E1CD806B}" dt="2022-10-05T21:18:25.326" v="1550" actId="1036"/>
          <ac:picMkLst>
            <pc:docMk/>
            <pc:sldMk cId="1196712297" sldId="2076138358"/>
            <ac:picMk id="137" creationId="{55D05F25-8496-5DBB-BA7A-5E41B9169BDA}"/>
          </ac:picMkLst>
        </pc:picChg>
        <pc:picChg chg="add del mod">
          <ac:chgData name="Eldert Grootenboer" userId="86a8f506-bb1c-4964-839a-78287daf85b1" providerId="ADAL" clId="{49524395-C183-40A6-9D3E-7A33E1CD806B}" dt="2022-10-05T21:18:25.326" v="1550" actId="1036"/>
          <ac:picMkLst>
            <pc:docMk/>
            <pc:sldMk cId="1196712297" sldId="2076138358"/>
            <ac:picMk id="139" creationId="{ECB05153-E306-97F7-8A0D-290651961802}"/>
          </ac:picMkLst>
        </pc:picChg>
        <pc:picChg chg="mod">
          <ac:chgData name="Eldert Grootenboer" userId="86a8f506-bb1c-4964-839a-78287daf85b1" providerId="ADAL" clId="{49524395-C183-40A6-9D3E-7A33E1CD806B}" dt="2022-10-05T21:18:25.326" v="1550" actId="1036"/>
          <ac:picMkLst>
            <pc:docMk/>
            <pc:sldMk cId="1196712297" sldId="2076138358"/>
            <ac:picMk id="148" creationId="{43847ED9-1325-A601-A596-EB41059BC877}"/>
          </ac:picMkLst>
        </pc:picChg>
        <pc:picChg chg="mod">
          <ac:chgData name="Eldert Grootenboer" userId="86a8f506-bb1c-4964-839a-78287daf85b1" providerId="ADAL" clId="{49524395-C183-40A6-9D3E-7A33E1CD806B}" dt="2022-10-05T21:18:25.326" v="1550" actId="1036"/>
          <ac:picMkLst>
            <pc:docMk/>
            <pc:sldMk cId="1196712297" sldId="2076138358"/>
            <ac:picMk id="149" creationId="{0C7A3645-B71B-9665-1537-9CB3A1B60B3C}"/>
          </ac:picMkLst>
        </pc:picChg>
        <pc:picChg chg="mod">
          <ac:chgData name="Eldert Grootenboer" userId="86a8f506-bb1c-4964-839a-78287daf85b1" providerId="ADAL" clId="{49524395-C183-40A6-9D3E-7A33E1CD806B}" dt="2022-10-05T21:18:25.326" v="1550" actId="1036"/>
          <ac:picMkLst>
            <pc:docMk/>
            <pc:sldMk cId="1196712297" sldId="2076138358"/>
            <ac:picMk id="150" creationId="{97C988F2-E2C0-5DF2-3BB5-8002C65EBDC3}"/>
          </ac:picMkLst>
        </pc:picChg>
        <pc:picChg chg="add del mod">
          <ac:chgData name="Eldert Grootenboer" userId="86a8f506-bb1c-4964-839a-78287daf85b1" providerId="ADAL" clId="{49524395-C183-40A6-9D3E-7A33E1CD806B}" dt="2022-10-05T21:18:25.326" v="1550" actId="1036"/>
          <ac:picMkLst>
            <pc:docMk/>
            <pc:sldMk cId="1196712297" sldId="2076138358"/>
            <ac:picMk id="152" creationId="{EF9F0964-6CC3-8FB1-1581-AED85A17C8E1}"/>
          </ac:picMkLst>
        </pc:picChg>
        <pc:picChg chg="add del">
          <ac:chgData name="Eldert Grootenboer" userId="86a8f506-bb1c-4964-839a-78287daf85b1" providerId="ADAL" clId="{49524395-C183-40A6-9D3E-7A33E1CD806B}" dt="2022-10-05T21:18:05.217" v="1522" actId="478"/>
          <ac:picMkLst>
            <pc:docMk/>
            <pc:sldMk cId="1196712297" sldId="2076138358"/>
            <ac:picMk id="213" creationId="{8D47BB0B-B424-3079-AFE0-D661C45C0C76}"/>
          </ac:picMkLst>
        </pc:picChg>
        <pc:picChg chg="add del">
          <ac:chgData name="Eldert Grootenboer" userId="86a8f506-bb1c-4964-839a-78287daf85b1" providerId="ADAL" clId="{49524395-C183-40A6-9D3E-7A33E1CD806B}" dt="2022-10-05T21:18:05.217" v="1522" actId="478"/>
          <ac:picMkLst>
            <pc:docMk/>
            <pc:sldMk cId="1196712297" sldId="2076138358"/>
            <ac:picMk id="214" creationId="{3DC65CFA-7582-773A-2FA5-79F122057836}"/>
          </ac:picMkLst>
        </pc:picChg>
        <pc:picChg chg="add del">
          <ac:chgData name="Eldert Grootenboer" userId="86a8f506-bb1c-4964-839a-78287daf85b1" providerId="ADAL" clId="{49524395-C183-40A6-9D3E-7A33E1CD806B}" dt="2022-10-05T21:18:05.217" v="1522" actId="478"/>
          <ac:picMkLst>
            <pc:docMk/>
            <pc:sldMk cId="1196712297" sldId="2076138358"/>
            <ac:picMk id="215" creationId="{FCD71BF7-6B30-0C8E-2871-51A1CD01BFF6}"/>
          </ac:picMkLst>
        </pc:picChg>
        <pc:picChg chg="add del">
          <ac:chgData name="Eldert Grootenboer" userId="86a8f506-bb1c-4964-839a-78287daf85b1" providerId="ADAL" clId="{49524395-C183-40A6-9D3E-7A33E1CD806B}" dt="2022-10-05T21:18:05.217" v="1522" actId="478"/>
          <ac:picMkLst>
            <pc:docMk/>
            <pc:sldMk cId="1196712297" sldId="2076138358"/>
            <ac:picMk id="216" creationId="{C2F7F626-053C-EE3C-68D3-9EF5E9905898}"/>
          </ac:picMkLst>
        </pc:picChg>
        <pc:picChg chg="add del">
          <ac:chgData name="Eldert Grootenboer" userId="86a8f506-bb1c-4964-839a-78287daf85b1" providerId="ADAL" clId="{49524395-C183-40A6-9D3E-7A33E1CD806B}" dt="2022-10-05T21:18:05.217" v="1522" actId="478"/>
          <ac:picMkLst>
            <pc:docMk/>
            <pc:sldMk cId="1196712297" sldId="2076138358"/>
            <ac:picMk id="217" creationId="{991EBFB8-9A60-82C5-6F4F-86679D593299}"/>
          </ac:picMkLst>
        </pc:picChg>
        <pc:picChg chg="add del">
          <ac:chgData name="Eldert Grootenboer" userId="86a8f506-bb1c-4964-839a-78287daf85b1" providerId="ADAL" clId="{49524395-C183-40A6-9D3E-7A33E1CD806B}" dt="2022-10-05T21:18:05.217" v="1522" actId="478"/>
          <ac:picMkLst>
            <pc:docMk/>
            <pc:sldMk cId="1196712297" sldId="2076138358"/>
            <ac:picMk id="218" creationId="{42010A51-ABD7-F906-357B-C6A99CBFDFC6}"/>
          </ac:picMkLst>
        </pc:picChg>
        <pc:picChg chg="add del">
          <ac:chgData name="Eldert Grootenboer" userId="86a8f506-bb1c-4964-839a-78287daf85b1" providerId="ADAL" clId="{49524395-C183-40A6-9D3E-7A33E1CD806B}" dt="2022-10-05T21:18:05.217" v="1522" actId="478"/>
          <ac:picMkLst>
            <pc:docMk/>
            <pc:sldMk cId="1196712297" sldId="2076138358"/>
            <ac:picMk id="219" creationId="{2DFB81A1-C29C-AA79-4695-94002675A8CE}"/>
          </ac:picMkLst>
        </pc:picChg>
        <pc:picChg chg="add del">
          <ac:chgData name="Eldert Grootenboer" userId="86a8f506-bb1c-4964-839a-78287daf85b1" providerId="ADAL" clId="{49524395-C183-40A6-9D3E-7A33E1CD806B}" dt="2022-10-05T21:18:05.217" v="1522" actId="478"/>
          <ac:picMkLst>
            <pc:docMk/>
            <pc:sldMk cId="1196712297" sldId="2076138358"/>
            <ac:picMk id="220" creationId="{53D1F016-0291-945C-ACC1-3190FA6D1BA1}"/>
          </ac:picMkLst>
        </pc:picChg>
        <pc:picChg chg="add del">
          <ac:chgData name="Eldert Grootenboer" userId="86a8f506-bb1c-4964-839a-78287daf85b1" providerId="ADAL" clId="{49524395-C183-40A6-9D3E-7A33E1CD806B}" dt="2022-10-05T21:18:05.217" v="1522" actId="478"/>
          <ac:picMkLst>
            <pc:docMk/>
            <pc:sldMk cId="1196712297" sldId="2076138358"/>
            <ac:picMk id="228" creationId="{6CE2EE2B-5646-CDAD-D266-63625D1FF775}"/>
          </ac:picMkLst>
        </pc:picChg>
        <pc:picChg chg="add del">
          <ac:chgData name="Eldert Grootenboer" userId="86a8f506-bb1c-4964-839a-78287daf85b1" providerId="ADAL" clId="{49524395-C183-40A6-9D3E-7A33E1CD806B}" dt="2022-10-05T21:18:05.217" v="1522" actId="478"/>
          <ac:picMkLst>
            <pc:docMk/>
            <pc:sldMk cId="1196712297" sldId="2076138358"/>
            <ac:picMk id="230" creationId="{5803A240-D0B6-1BF1-8271-23F66640FE2C}"/>
          </ac:picMkLst>
        </pc:picChg>
        <pc:cxnChg chg="add del">
          <ac:chgData name="Eldert Grootenboer" userId="86a8f506-bb1c-4964-839a-78287daf85b1" providerId="ADAL" clId="{49524395-C183-40A6-9D3E-7A33E1CD806B}" dt="2022-10-05T21:18:05.217" v="1522" actId="478"/>
          <ac:cxnSpMkLst>
            <pc:docMk/>
            <pc:sldMk cId="1196712297" sldId="2076138358"/>
            <ac:cxnSpMk id="221" creationId="{C0B2ACCF-624C-14D6-94C1-97BEE7100729}"/>
          </ac:cxnSpMkLst>
        </pc:cxnChg>
        <pc:cxnChg chg="add del">
          <ac:chgData name="Eldert Grootenboer" userId="86a8f506-bb1c-4964-839a-78287daf85b1" providerId="ADAL" clId="{49524395-C183-40A6-9D3E-7A33E1CD806B}" dt="2022-10-05T21:18:05.217" v="1522" actId="478"/>
          <ac:cxnSpMkLst>
            <pc:docMk/>
            <pc:sldMk cId="1196712297" sldId="2076138358"/>
            <ac:cxnSpMk id="223" creationId="{019E13F3-624B-FAEA-5798-8DB72F50723D}"/>
          </ac:cxnSpMkLst>
        </pc:cxnChg>
      </pc:sldChg>
      <pc:sldChg chg="modSp add mod">
        <pc:chgData name="Eldert Grootenboer" userId="86a8f506-bb1c-4964-839a-78287daf85b1" providerId="ADAL" clId="{49524395-C183-40A6-9D3E-7A33E1CD806B}" dt="2022-10-20T23:17:14.317" v="2763" actId="20577"/>
        <pc:sldMkLst>
          <pc:docMk/>
          <pc:sldMk cId="2066032960" sldId="2076138358"/>
        </pc:sldMkLst>
        <pc:spChg chg="mod">
          <ac:chgData name="Eldert Grootenboer" userId="86a8f506-bb1c-4964-839a-78287daf85b1" providerId="ADAL" clId="{49524395-C183-40A6-9D3E-7A33E1CD806B}" dt="2022-10-20T23:16:10.468" v="2607" actId="20577"/>
          <ac:spMkLst>
            <pc:docMk/>
            <pc:sldMk cId="2066032960" sldId="2076138358"/>
            <ac:spMk id="5" creationId="{FED5B6C2-79BC-B7AC-77BB-1795CCBE55B1}"/>
          </ac:spMkLst>
        </pc:spChg>
        <pc:graphicFrameChg chg="mod">
          <ac:chgData name="Eldert Grootenboer" userId="86a8f506-bb1c-4964-839a-78287daf85b1" providerId="ADAL" clId="{49524395-C183-40A6-9D3E-7A33E1CD806B}" dt="2022-10-20T23:17:14.317" v="2763" actId="20577"/>
          <ac:graphicFrameMkLst>
            <pc:docMk/>
            <pc:sldMk cId="2066032960" sldId="2076138358"/>
            <ac:graphicFrameMk id="9" creationId="{B165F841-CDDD-DB70-35C6-5C1CC342EE06}"/>
          </ac:graphicFrameMkLst>
        </pc:graphicFrameChg>
      </pc:sldChg>
      <pc:sldChg chg="addSp delSp add del setBg delDesignElem">
        <pc:chgData name="Eldert Grootenboer" userId="86a8f506-bb1c-4964-839a-78287daf85b1" providerId="ADAL" clId="{49524395-C183-40A6-9D3E-7A33E1CD806B}" dt="2022-10-20T23:15:56.252" v="2578"/>
        <pc:sldMkLst>
          <pc:docMk/>
          <pc:sldMk cId="2388964758" sldId="2076138358"/>
        </pc:sldMkLst>
        <pc:spChg chg="add del">
          <ac:chgData name="Eldert Grootenboer" userId="86a8f506-bb1c-4964-839a-78287daf85b1" providerId="ADAL" clId="{49524395-C183-40A6-9D3E-7A33E1CD806B}" dt="2022-10-20T23:15:56.252" v="2578"/>
          <ac:spMkLst>
            <pc:docMk/>
            <pc:sldMk cId="2388964758" sldId="2076138358"/>
            <ac:spMk id="12" creationId="{35DB3719-6FDC-4E5D-891D-FF40B7300F64}"/>
          </ac:spMkLst>
        </pc:spChg>
        <pc:spChg chg="add del">
          <ac:chgData name="Eldert Grootenboer" userId="86a8f506-bb1c-4964-839a-78287daf85b1" providerId="ADAL" clId="{49524395-C183-40A6-9D3E-7A33E1CD806B}" dt="2022-10-20T23:15:56.252" v="2578"/>
          <ac:spMkLst>
            <pc:docMk/>
            <pc:sldMk cId="2388964758" sldId="2076138358"/>
            <ac:spMk id="14" creationId="{E0CBAC23-2E3F-4A90-BA59-F8299F6A5439}"/>
          </ac:spMkLst>
        </pc:spChg>
      </pc:sldChg>
      <pc:sldChg chg="addSp delSp modSp add mod ord setBg delAnim modAnim delDesignElem modShow">
        <pc:chgData name="Eldert Grootenboer" userId="86a8f506-bb1c-4964-839a-78287daf85b1" providerId="ADAL" clId="{49524395-C183-40A6-9D3E-7A33E1CD806B}" dt="2022-11-10T11:32:03.619" v="2887"/>
        <pc:sldMkLst>
          <pc:docMk/>
          <pc:sldMk cId="1265770385" sldId="2076138359"/>
        </pc:sldMkLst>
        <pc:spChg chg="del">
          <ac:chgData name="Eldert Grootenboer" userId="86a8f506-bb1c-4964-839a-78287daf85b1" providerId="ADAL" clId="{49524395-C183-40A6-9D3E-7A33E1CD806B}" dt="2022-11-10T11:30:40.925" v="2875" actId="478"/>
          <ac:spMkLst>
            <pc:docMk/>
            <pc:sldMk cId="1265770385" sldId="2076138359"/>
            <ac:spMk id="3" creationId="{1ED2186D-B370-F861-24A2-9DC95BE7F415}"/>
          </ac:spMkLst>
        </pc:spChg>
        <pc:spChg chg="add del mod">
          <ac:chgData name="Eldert Grootenboer" userId="86a8f506-bb1c-4964-839a-78287daf85b1" providerId="ADAL" clId="{49524395-C183-40A6-9D3E-7A33E1CD806B}" dt="2022-11-10T11:31:07.676" v="2878" actId="478"/>
          <ac:spMkLst>
            <pc:docMk/>
            <pc:sldMk cId="1265770385" sldId="2076138359"/>
            <ac:spMk id="10" creationId="{183A1461-BE2F-503B-FB12-78CCE0EF21E9}"/>
          </ac:spMkLst>
        </pc:spChg>
        <pc:spChg chg="del">
          <ac:chgData name="Eldert Grootenboer" userId="86a8f506-bb1c-4964-839a-78287daf85b1" providerId="ADAL" clId="{49524395-C183-40A6-9D3E-7A33E1CD806B}" dt="2022-11-10T11:27:50.330" v="2865"/>
          <ac:spMkLst>
            <pc:docMk/>
            <pc:sldMk cId="1265770385" sldId="2076138359"/>
            <ac:spMk id="16" creationId="{F13C74B1-5B17-4795-BED0-7140497B445A}"/>
          </ac:spMkLst>
        </pc:spChg>
        <pc:spChg chg="del">
          <ac:chgData name="Eldert Grootenboer" userId="86a8f506-bb1c-4964-839a-78287daf85b1" providerId="ADAL" clId="{49524395-C183-40A6-9D3E-7A33E1CD806B}" dt="2022-11-10T11:27:50.330" v="2865"/>
          <ac:spMkLst>
            <pc:docMk/>
            <pc:sldMk cId="1265770385" sldId="2076138359"/>
            <ac:spMk id="18" creationId="{D4974D33-8DC5-464E-8C6D-BE58F0669C17}"/>
          </ac:spMkLst>
        </pc:spChg>
        <pc:picChg chg="add mod">
          <ac:chgData name="Eldert Grootenboer" userId="86a8f506-bb1c-4964-839a-78287daf85b1" providerId="ADAL" clId="{49524395-C183-40A6-9D3E-7A33E1CD806B}" dt="2022-11-10T11:31:13.436" v="2879" actId="1076"/>
          <ac:picMkLst>
            <pc:docMk/>
            <pc:sldMk cId="1265770385" sldId="2076138359"/>
            <ac:picMk id="5" creationId="{18073666-6BEA-12E9-BADD-835B432A4988}"/>
          </ac:picMkLst>
        </pc:picChg>
        <pc:picChg chg="add mod">
          <ac:chgData name="Eldert Grootenboer" userId="86a8f506-bb1c-4964-839a-78287daf85b1" providerId="ADAL" clId="{49524395-C183-40A6-9D3E-7A33E1CD806B}" dt="2022-11-10T11:30:52.453" v="2877" actId="1076"/>
          <ac:picMkLst>
            <pc:docMk/>
            <pc:sldMk cId="1265770385" sldId="2076138359"/>
            <ac:picMk id="8" creationId="{DBA84B3E-BF01-D01B-8094-DF9C7D1141BA}"/>
          </ac:picMkLst>
        </pc:picChg>
      </pc:sldChg>
      <pc:sldMasterChg chg="delSldLayout">
        <pc:chgData name="Eldert Grootenboer" userId="86a8f506-bb1c-4964-839a-78287daf85b1" providerId="ADAL" clId="{49524395-C183-40A6-9D3E-7A33E1CD806B}" dt="2022-10-05T21:24:52.636" v="1772" actId="47"/>
        <pc:sldMasterMkLst>
          <pc:docMk/>
          <pc:sldMasterMk cId="220960050" sldId="2147483660"/>
        </pc:sldMasterMkLst>
        <pc:sldLayoutChg chg="del">
          <pc:chgData name="Eldert Grootenboer" userId="86a8f506-bb1c-4964-839a-78287daf85b1" providerId="ADAL" clId="{49524395-C183-40A6-9D3E-7A33E1CD806B}" dt="2022-10-05T18:21:03.869" v="109" actId="47"/>
          <pc:sldLayoutMkLst>
            <pc:docMk/>
            <pc:sldMasterMk cId="220960050" sldId="2147483660"/>
            <pc:sldLayoutMk cId="2909839950" sldId="2147483672"/>
          </pc:sldLayoutMkLst>
        </pc:sldLayoutChg>
        <pc:sldLayoutChg chg="del">
          <pc:chgData name="Eldert Grootenboer" userId="86a8f506-bb1c-4964-839a-78287daf85b1" providerId="ADAL" clId="{49524395-C183-40A6-9D3E-7A33E1CD806B}" dt="2022-10-05T21:24:52.636" v="1772" actId="47"/>
          <pc:sldLayoutMkLst>
            <pc:docMk/>
            <pc:sldMasterMk cId="220960050" sldId="2147483660"/>
            <pc:sldLayoutMk cId="1073396020" sldId="2147483688"/>
          </pc:sldLayoutMkLst>
        </pc:sldLayoutChg>
      </pc:sldMasterChg>
    </pc:docChg>
  </pc:docChgLst>
  <pc:docChgLst>
    <pc:chgData name="Eldert Grootenboer" userId="86a8f506-bb1c-4964-839a-78287daf85b1" providerId="ADAL" clId="{0D12886E-009E-489D-9F76-6B70D8FCC13A}"/>
    <pc:docChg chg="undo redo custSel addSld delSld modSld sldOrd modSection">
      <pc:chgData name="Eldert Grootenboer" userId="86a8f506-bb1c-4964-839a-78287daf85b1" providerId="ADAL" clId="{0D12886E-009E-489D-9F76-6B70D8FCC13A}" dt="2022-06-13T16:09:14.275" v="1133"/>
      <pc:docMkLst>
        <pc:docMk/>
      </pc:docMkLst>
      <pc:sldChg chg="add del modTransition">
        <pc:chgData name="Eldert Grootenboer" userId="86a8f506-bb1c-4964-839a-78287daf85b1" providerId="ADAL" clId="{0D12886E-009E-489D-9F76-6B70D8FCC13A}" dt="2022-06-13T09:49:01.683" v="542"/>
        <pc:sldMkLst>
          <pc:docMk/>
          <pc:sldMk cId="662963574" sldId="260"/>
        </pc:sldMkLst>
      </pc:sldChg>
      <pc:sldChg chg="modSp add del setBg">
        <pc:chgData name="Eldert Grootenboer" userId="86a8f506-bb1c-4964-839a-78287daf85b1" providerId="ADAL" clId="{0D12886E-009E-489D-9F76-6B70D8FCC13A}" dt="2022-06-13T08:47:44.934" v="99" actId="47"/>
        <pc:sldMkLst>
          <pc:docMk/>
          <pc:sldMk cId="3229523210" sldId="261"/>
        </pc:sldMkLst>
        <pc:spChg chg="mod">
          <ac:chgData name="Eldert Grootenboer" userId="86a8f506-bb1c-4964-839a-78287daf85b1" providerId="ADAL" clId="{0D12886E-009E-489D-9F76-6B70D8FCC13A}" dt="2022-06-13T08:46:38.573" v="90"/>
          <ac:spMkLst>
            <pc:docMk/>
            <pc:sldMk cId="3229523210" sldId="261"/>
            <ac:spMk id="2" creationId="{E7F23AB7-00B6-4626-8F90-B2D385E87E6F}"/>
          </ac:spMkLst>
        </pc:spChg>
      </pc:sldChg>
      <pc:sldChg chg="addSp delSp modSp add mod modTransition">
        <pc:chgData name="Eldert Grootenboer" userId="86a8f506-bb1c-4964-839a-78287daf85b1" providerId="ADAL" clId="{0D12886E-009E-489D-9F76-6B70D8FCC13A}" dt="2022-06-13T13:12:22.627" v="818" actId="20577"/>
        <pc:sldMkLst>
          <pc:docMk/>
          <pc:sldMk cId="339599158" sldId="262"/>
        </pc:sldMkLst>
        <pc:spChg chg="mod">
          <ac:chgData name="Eldert Grootenboer" userId="86a8f506-bb1c-4964-839a-78287daf85b1" providerId="ADAL" clId="{0D12886E-009E-489D-9F76-6B70D8FCC13A}" dt="2022-06-13T13:12:22.627" v="818" actId="20577"/>
          <ac:spMkLst>
            <pc:docMk/>
            <pc:sldMk cId="339599158" sldId="262"/>
            <ac:spMk id="2" creationId="{1DB07929-4AB2-C42F-B0F1-F09D70A3198B}"/>
          </ac:spMkLst>
        </pc:spChg>
        <pc:spChg chg="mod">
          <ac:chgData name="Eldert Grootenboer" userId="86a8f506-bb1c-4964-839a-78287daf85b1" providerId="ADAL" clId="{0D12886E-009E-489D-9F76-6B70D8FCC13A}" dt="2022-06-13T13:12:17.266" v="816" actId="207"/>
          <ac:spMkLst>
            <pc:docMk/>
            <pc:sldMk cId="339599158" sldId="262"/>
            <ac:spMk id="3" creationId="{15EE11D2-88AF-3276-1591-4CAEEB006FE2}"/>
          </ac:spMkLst>
        </pc:spChg>
        <pc:spChg chg="add del mod">
          <ac:chgData name="Eldert Grootenboer" userId="86a8f506-bb1c-4964-839a-78287daf85b1" providerId="ADAL" clId="{0D12886E-009E-489D-9F76-6B70D8FCC13A}" dt="2022-06-02T17:08:19.786" v="16" actId="478"/>
          <ac:spMkLst>
            <pc:docMk/>
            <pc:sldMk cId="339599158" sldId="262"/>
            <ac:spMk id="6" creationId="{84F5688C-5D65-64AE-CEE1-EE06EC4CF4AB}"/>
          </ac:spMkLst>
        </pc:spChg>
        <pc:picChg chg="add">
          <ac:chgData name="Eldert Grootenboer" userId="86a8f506-bb1c-4964-839a-78287daf85b1" providerId="ADAL" clId="{0D12886E-009E-489D-9F76-6B70D8FCC13A}" dt="2022-06-02T17:08:12.525" v="14" actId="22"/>
          <ac:picMkLst>
            <pc:docMk/>
            <pc:sldMk cId="339599158" sldId="262"/>
            <ac:picMk id="8" creationId="{6A12356E-819D-41D5-1A0E-B1FD130ECAF2}"/>
          </ac:picMkLst>
        </pc:picChg>
        <pc:picChg chg="add">
          <ac:chgData name="Eldert Grootenboer" userId="86a8f506-bb1c-4964-839a-78287daf85b1" providerId="ADAL" clId="{0D12886E-009E-489D-9F76-6B70D8FCC13A}" dt="2022-06-02T17:08:12.525" v="14" actId="22"/>
          <ac:picMkLst>
            <pc:docMk/>
            <pc:sldMk cId="339599158" sldId="262"/>
            <ac:picMk id="10" creationId="{098C3604-67EE-82C3-1885-16D19F19877F}"/>
          </ac:picMkLst>
        </pc:picChg>
        <pc:picChg chg="add">
          <ac:chgData name="Eldert Grootenboer" userId="86a8f506-bb1c-4964-839a-78287daf85b1" providerId="ADAL" clId="{0D12886E-009E-489D-9F76-6B70D8FCC13A}" dt="2022-06-02T17:08:12.525" v="14" actId="22"/>
          <ac:picMkLst>
            <pc:docMk/>
            <pc:sldMk cId="339599158" sldId="262"/>
            <ac:picMk id="12" creationId="{3441D2FA-F55D-3A50-E633-DA9440050C8F}"/>
          </ac:picMkLst>
        </pc:picChg>
        <pc:picChg chg="add">
          <ac:chgData name="Eldert Grootenboer" userId="86a8f506-bb1c-4964-839a-78287daf85b1" providerId="ADAL" clId="{0D12886E-009E-489D-9F76-6B70D8FCC13A}" dt="2022-06-02T17:08:12.525" v="14" actId="22"/>
          <ac:picMkLst>
            <pc:docMk/>
            <pc:sldMk cId="339599158" sldId="262"/>
            <ac:picMk id="14" creationId="{60E765B0-08DD-C06F-1862-C30BB7F99432}"/>
          </ac:picMkLst>
        </pc:picChg>
        <pc:picChg chg="add mod">
          <ac:chgData name="Eldert Grootenboer" userId="86a8f506-bb1c-4964-839a-78287daf85b1" providerId="ADAL" clId="{0D12886E-009E-489D-9F76-6B70D8FCC13A}" dt="2022-06-02T22:32:21.785" v="51" actId="1036"/>
          <ac:picMkLst>
            <pc:docMk/>
            <pc:sldMk cId="339599158" sldId="262"/>
            <ac:picMk id="16" creationId="{48238BC8-B2CD-DA36-0281-D66FA99256FA}"/>
          </ac:picMkLst>
        </pc:picChg>
        <pc:picChg chg="add mod">
          <ac:chgData name="Eldert Grootenboer" userId="86a8f506-bb1c-4964-839a-78287daf85b1" providerId="ADAL" clId="{0D12886E-009E-489D-9F76-6B70D8FCC13A}" dt="2022-06-02T22:36:14.118" v="57" actId="1076"/>
          <ac:picMkLst>
            <pc:docMk/>
            <pc:sldMk cId="339599158" sldId="262"/>
            <ac:picMk id="18" creationId="{96BF94C8-F455-336E-722B-C022D2AAD16F}"/>
          </ac:picMkLst>
        </pc:picChg>
      </pc:sldChg>
      <pc:sldChg chg="mod modTransition modShow">
        <pc:chgData name="Eldert Grootenboer" userId="86a8f506-bb1c-4964-839a-78287daf85b1" providerId="ADAL" clId="{0D12886E-009E-489D-9F76-6B70D8FCC13A}" dt="2022-06-13T09:49:01.683" v="542"/>
        <pc:sldMkLst>
          <pc:docMk/>
          <pc:sldMk cId="4048929990" sldId="271"/>
        </pc:sldMkLst>
      </pc:sldChg>
      <pc:sldChg chg="mod modTransition modShow">
        <pc:chgData name="Eldert Grootenboer" userId="86a8f506-bb1c-4964-839a-78287daf85b1" providerId="ADAL" clId="{0D12886E-009E-489D-9F76-6B70D8FCC13A}" dt="2022-06-13T09:49:01.683" v="542"/>
        <pc:sldMkLst>
          <pc:docMk/>
          <pc:sldMk cId="3058169498" sldId="272"/>
        </pc:sldMkLst>
      </pc:sldChg>
      <pc:sldChg chg="modSp mod modTransition modNotesTx">
        <pc:chgData name="Eldert Grootenboer" userId="86a8f506-bb1c-4964-839a-78287daf85b1" providerId="ADAL" clId="{0D12886E-009E-489D-9F76-6B70D8FCC13A}" dt="2022-06-13T13:30:48.804" v="1112" actId="20577"/>
        <pc:sldMkLst>
          <pc:docMk/>
          <pc:sldMk cId="193110350" sldId="277"/>
        </pc:sldMkLst>
        <pc:spChg chg="mod">
          <ac:chgData name="Eldert Grootenboer" userId="86a8f506-bb1c-4964-839a-78287daf85b1" providerId="ADAL" clId="{0D12886E-009E-489D-9F76-6B70D8FCC13A}" dt="2022-06-13T13:12:51.287" v="819" actId="20577"/>
          <ac:spMkLst>
            <pc:docMk/>
            <pc:sldMk cId="193110350" sldId="277"/>
            <ac:spMk id="2" creationId="{02E8D889-000A-4BAB-8B33-EB51425FC5AE}"/>
          </ac:spMkLst>
        </pc:spChg>
        <pc:graphicFrameChg chg="mod">
          <ac:chgData name="Eldert Grootenboer" userId="86a8f506-bb1c-4964-839a-78287daf85b1" providerId="ADAL" clId="{0D12886E-009E-489D-9F76-6B70D8FCC13A}" dt="2022-06-02T22:31:54.147" v="38" actId="20577"/>
          <ac:graphicFrameMkLst>
            <pc:docMk/>
            <pc:sldMk cId="193110350" sldId="277"/>
            <ac:graphicFrameMk id="13" creationId="{AFE5E49F-C84F-E94E-3BD4-C31A0A106529}"/>
          </ac:graphicFrameMkLst>
        </pc:graphicFrameChg>
      </pc:sldChg>
      <pc:sldChg chg="mod ord modTransition modShow">
        <pc:chgData name="Eldert Grootenboer" userId="86a8f506-bb1c-4964-839a-78287daf85b1" providerId="ADAL" clId="{0D12886E-009E-489D-9F76-6B70D8FCC13A}" dt="2022-06-13T09:49:01.683" v="542"/>
        <pc:sldMkLst>
          <pc:docMk/>
          <pc:sldMk cId="234770076" sldId="1815"/>
        </pc:sldMkLst>
      </pc:sldChg>
      <pc:sldChg chg="modTransition modNotesTx">
        <pc:chgData name="Eldert Grootenboer" userId="86a8f506-bb1c-4964-839a-78287daf85b1" providerId="ADAL" clId="{0D12886E-009E-489D-9F76-6B70D8FCC13A}" dt="2022-06-13T13:20:54.838" v="1007" actId="20577"/>
        <pc:sldMkLst>
          <pc:docMk/>
          <pc:sldMk cId="1199060868" sldId="2076137602"/>
        </pc:sldMkLst>
      </pc:sldChg>
      <pc:sldChg chg="modTransition">
        <pc:chgData name="Eldert Grootenboer" userId="86a8f506-bb1c-4964-839a-78287daf85b1" providerId="ADAL" clId="{0D12886E-009E-489D-9F76-6B70D8FCC13A}" dt="2022-06-13T09:49:01.683" v="542"/>
        <pc:sldMkLst>
          <pc:docMk/>
          <pc:sldMk cId="866378021" sldId="2076138299"/>
        </pc:sldMkLst>
      </pc:sldChg>
      <pc:sldChg chg="modTransition">
        <pc:chgData name="Eldert Grootenboer" userId="86a8f506-bb1c-4964-839a-78287daf85b1" providerId="ADAL" clId="{0D12886E-009E-489D-9F76-6B70D8FCC13A}" dt="2022-06-13T09:49:01.683" v="542"/>
        <pc:sldMkLst>
          <pc:docMk/>
          <pc:sldMk cId="419056212" sldId="2076138307"/>
        </pc:sldMkLst>
      </pc:sldChg>
      <pc:sldChg chg="modTransition">
        <pc:chgData name="Eldert Grootenboer" userId="86a8f506-bb1c-4964-839a-78287daf85b1" providerId="ADAL" clId="{0D12886E-009E-489D-9F76-6B70D8FCC13A}" dt="2022-06-13T09:49:01.683" v="542"/>
        <pc:sldMkLst>
          <pc:docMk/>
          <pc:sldMk cId="4264821763" sldId="2076138310"/>
        </pc:sldMkLst>
      </pc:sldChg>
      <pc:sldChg chg="modSp mod modTransition modNotesTx">
        <pc:chgData name="Eldert Grootenboer" userId="86a8f506-bb1c-4964-839a-78287daf85b1" providerId="ADAL" clId="{0D12886E-009E-489D-9F76-6B70D8FCC13A}" dt="2022-06-13T13:18:48.991" v="932" actId="20577"/>
        <pc:sldMkLst>
          <pc:docMk/>
          <pc:sldMk cId="3830838916" sldId="2076138314"/>
        </pc:sldMkLst>
        <pc:spChg chg="mod">
          <ac:chgData name="Eldert Grootenboer" userId="86a8f506-bb1c-4964-839a-78287daf85b1" providerId="ADAL" clId="{0D12886E-009E-489D-9F76-6B70D8FCC13A}" dt="2022-06-02T22:25:41.402" v="25" actId="20577"/>
          <ac:spMkLst>
            <pc:docMk/>
            <pc:sldMk cId="3830838916" sldId="2076138314"/>
            <ac:spMk id="2" creationId="{144BFEED-25AF-4E01-8C1B-55D9C2486C40}"/>
          </ac:spMkLst>
        </pc:spChg>
      </pc:sldChg>
      <pc:sldChg chg="add del">
        <pc:chgData name="Eldert Grootenboer" userId="86a8f506-bb1c-4964-839a-78287daf85b1" providerId="ADAL" clId="{0D12886E-009E-489D-9F76-6B70D8FCC13A}" dt="2022-06-13T08:51:53.741" v="133" actId="47"/>
        <pc:sldMkLst>
          <pc:docMk/>
          <pc:sldMk cId="27385829" sldId="2076138317"/>
        </pc:sldMkLst>
      </pc:sldChg>
      <pc:sldChg chg="add del">
        <pc:chgData name="Eldert Grootenboer" userId="86a8f506-bb1c-4964-839a-78287daf85b1" providerId="ADAL" clId="{0D12886E-009E-489D-9F76-6B70D8FCC13A}" dt="2022-06-13T08:56:03.251" v="164" actId="47"/>
        <pc:sldMkLst>
          <pc:docMk/>
          <pc:sldMk cId="1831868379" sldId="2076138319"/>
        </pc:sldMkLst>
      </pc:sldChg>
      <pc:sldChg chg="modSp mod modTransition">
        <pc:chgData name="Eldert Grootenboer" userId="86a8f506-bb1c-4964-839a-78287daf85b1" providerId="ADAL" clId="{0D12886E-009E-489D-9F76-6B70D8FCC13A}" dt="2022-06-13T09:49:01.683" v="542"/>
        <pc:sldMkLst>
          <pc:docMk/>
          <pc:sldMk cId="900400646" sldId="2076138323"/>
        </pc:sldMkLst>
        <pc:spChg chg="mod">
          <ac:chgData name="Eldert Grootenboer" userId="86a8f506-bb1c-4964-839a-78287daf85b1" providerId="ADAL" clId="{0D12886E-009E-489D-9F76-6B70D8FCC13A}" dt="2022-06-13T07:16:32.591" v="81" actId="27636"/>
          <ac:spMkLst>
            <pc:docMk/>
            <pc:sldMk cId="900400646" sldId="2076138323"/>
            <ac:spMk id="2" creationId="{00000000-0000-0000-0000-000000000000}"/>
          </ac:spMkLst>
        </pc:spChg>
      </pc:sldChg>
      <pc:sldChg chg="modTransition">
        <pc:chgData name="Eldert Grootenboer" userId="86a8f506-bb1c-4964-839a-78287daf85b1" providerId="ADAL" clId="{0D12886E-009E-489D-9F76-6B70D8FCC13A}" dt="2022-06-13T09:49:01.683" v="542"/>
        <pc:sldMkLst>
          <pc:docMk/>
          <pc:sldMk cId="1902175930" sldId="2076138325"/>
        </pc:sldMkLst>
      </pc:sldChg>
      <pc:sldChg chg="modTransition">
        <pc:chgData name="Eldert Grootenboer" userId="86a8f506-bb1c-4964-839a-78287daf85b1" providerId="ADAL" clId="{0D12886E-009E-489D-9F76-6B70D8FCC13A}" dt="2022-06-13T09:49:01.683" v="542"/>
        <pc:sldMkLst>
          <pc:docMk/>
          <pc:sldMk cId="2913971343" sldId="2076138326"/>
        </pc:sldMkLst>
      </pc:sldChg>
      <pc:sldChg chg="modTransition">
        <pc:chgData name="Eldert Grootenboer" userId="86a8f506-bb1c-4964-839a-78287daf85b1" providerId="ADAL" clId="{0D12886E-009E-489D-9F76-6B70D8FCC13A}" dt="2022-06-13T09:49:01.683" v="542"/>
        <pc:sldMkLst>
          <pc:docMk/>
          <pc:sldMk cId="975320729" sldId="2076138327"/>
        </pc:sldMkLst>
      </pc:sldChg>
      <pc:sldChg chg="modTransition modNotesTx">
        <pc:chgData name="Eldert Grootenboer" userId="86a8f506-bb1c-4964-839a-78287daf85b1" providerId="ADAL" clId="{0D12886E-009E-489D-9F76-6B70D8FCC13A}" dt="2022-06-13T13:22:24.427" v="1064" actId="20577"/>
        <pc:sldMkLst>
          <pc:docMk/>
          <pc:sldMk cId="1036613837" sldId="2076138328"/>
        </pc:sldMkLst>
      </pc:sldChg>
      <pc:sldChg chg="modSp mod modTransition modAnim modNotesTx">
        <pc:chgData name="Eldert Grootenboer" userId="86a8f506-bb1c-4964-839a-78287daf85b1" providerId="ADAL" clId="{0D12886E-009E-489D-9F76-6B70D8FCC13A}" dt="2022-06-13T11:34:37.093" v="796" actId="27636"/>
        <pc:sldMkLst>
          <pc:docMk/>
          <pc:sldMk cId="1364092713" sldId="2076138329"/>
        </pc:sldMkLst>
        <pc:spChg chg="mod">
          <ac:chgData name="Eldert Grootenboer" userId="86a8f506-bb1c-4964-839a-78287daf85b1" providerId="ADAL" clId="{0D12886E-009E-489D-9F76-6B70D8FCC13A}" dt="2022-06-13T11:34:37.093" v="796" actId="27636"/>
          <ac:spMkLst>
            <pc:docMk/>
            <pc:sldMk cId="1364092713" sldId="2076138329"/>
            <ac:spMk id="2" creationId="{DD139B86-6CD7-821B-521C-DF496EA40863}"/>
          </ac:spMkLst>
        </pc:spChg>
        <pc:spChg chg="mod">
          <ac:chgData name="Eldert Grootenboer" userId="86a8f506-bb1c-4964-839a-78287daf85b1" providerId="ADAL" clId="{0D12886E-009E-489D-9F76-6B70D8FCC13A}" dt="2022-06-13T10:59:02.799" v="692" actId="20577"/>
          <ac:spMkLst>
            <pc:docMk/>
            <pc:sldMk cId="1364092713" sldId="2076138329"/>
            <ac:spMk id="3" creationId="{1ED2186D-B370-F861-24A2-9DC95BE7F415}"/>
          </ac:spMkLst>
        </pc:spChg>
      </pc:sldChg>
      <pc:sldChg chg="modTransition">
        <pc:chgData name="Eldert Grootenboer" userId="86a8f506-bb1c-4964-839a-78287daf85b1" providerId="ADAL" clId="{0D12886E-009E-489D-9F76-6B70D8FCC13A}" dt="2022-06-13T09:49:01.683" v="542"/>
        <pc:sldMkLst>
          <pc:docMk/>
          <pc:sldMk cId="3848775362" sldId="2076138330"/>
        </pc:sldMkLst>
      </pc:sldChg>
      <pc:sldChg chg="modSp modTransition modNotesTx">
        <pc:chgData name="Eldert Grootenboer" userId="86a8f506-bb1c-4964-839a-78287daf85b1" providerId="ADAL" clId="{0D12886E-009E-489D-9F76-6B70D8FCC13A}" dt="2022-06-13T13:26:10.275" v="1070" actId="20577"/>
        <pc:sldMkLst>
          <pc:docMk/>
          <pc:sldMk cId="1666193020" sldId="2076138333"/>
        </pc:sldMkLst>
        <pc:spChg chg="mod">
          <ac:chgData name="Eldert Grootenboer" userId="86a8f506-bb1c-4964-839a-78287daf85b1" providerId="ADAL" clId="{0D12886E-009E-489D-9F76-6B70D8FCC13A}" dt="2022-06-13T13:26:10.275" v="1070" actId="20577"/>
          <ac:spMkLst>
            <pc:docMk/>
            <pc:sldMk cId="1666193020" sldId="2076138333"/>
            <ac:spMk id="3" creationId="{00858D3A-7A9F-66F5-AF9A-F1F0B3870EEB}"/>
          </ac:spMkLst>
        </pc:spChg>
      </pc:sldChg>
      <pc:sldChg chg="modTransition modNotesTx">
        <pc:chgData name="Eldert Grootenboer" userId="86a8f506-bb1c-4964-839a-78287daf85b1" providerId="ADAL" clId="{0D12886E-009E-489D-9F76-6B70D8FCC13A}" dt="2022-06-13T11:36:42.557" v="815"/>
        <pc:sldMkLst>
          <pc:docMk/>
          <pc:sldMk cId="1318448298" sldId="2076138334"/>
        </pc:sldMkLst>
      </pc:sldChg>
      <pc:sldChg chg="modTransition">
        <pc:chgData name="Eldert Grootenboer" userId="86a8f506-bb1c-4964-839a-78287daf85b1" providerId="ADAL" clId="{0D12886E-009E-489D-9F76-6B70D8FCC13A}" dt="2022-06-13T09:49:01.683" v="542"/>
        <pc:sldMkLst>
          <pc:docMk/>
          <pc:sldMk cId="1909208524" sldId="2076138337"/>
        </pc:sldMkLst>
      </pc:sldChg>
      <pc:sldChg chg="modTransition">
        <pc:chgData name="Eldert Grootenboer" userId="86a8f506-bb1c-4964-839a-78287daf85b1" providerId="ADAL" clId="{0D12886E-009E-489D-9F76-6B70D8FCC13A}" dt="2022-06-13T09:49:01.683" v="542"/>
        <pc:sldMkLst>
          <pc:docMk/>
          <pc:sldMk cId="1684306205" sldId="2076138338"/>
        </pc:sldMkLst>
      </pc:sldChg>
      <pc:sldChg chg="modSp modTransition modAnim">
        <pc:chgData name="Eldert Grootenboer" userId="86a8f506-bb1c-4964-839a-78287daf85b1" providerId="ADAL" clId="{0D12886E-009E-489D-9F76-6B70D8FCC13A}" dt="2022-06-13T09:49:01.683" v="542"/>
        <pc:sldMkLst>
          <pc:docMk/>
          <pc:sldMk cId="184229561" sldId="2076138339"/>
        </pc:sldMkLst>
        <pc:spChg chg="mod">
          <ac:chgData name="Eldert Grootenboer" userId="86a8f506-bb1c-4964-839a-78287daf85b1" providerId="ADAL" clId="{0D12886E-009E-489D-9F76-6B70D8FCC13A}" dt="2022-06-13T07:06:42.435" v="78" actId="20577"/>
          <ac:spMkLst>
            <pc:docMk/>
            <pc:sldMk cId="184229561" sldId="2076138339"/>
            <ac:spMk id="9" creationId="{78721085-5431-540F-13AF-D312B3AC0EC1}"/>
          </ac:spMkLst>
        </pc:spChg>
      </pc:sldChg>
      <pc:sldChg chg="modTransition">
        <pc:chgData name="Eldert Grootenboer" userId="86a8f506-bb1c-4964-839a-78287daf85b1" providerId="ADAL" clId="{0D12886E-009E-489D-9F76-6B70D8FCC13A}" dt="2022-06-13T09:49:01.683" v="542"/>
        <pc:sldMkLst>
          <pc:docMk/>
          <pc:sldMk cId="3241287920" sldId="2076138340"/>
        </pc:sldMkLst>
      </pc:sldChg>
      <pc:sldChg chg="addSp delSp modSp new del mod modTransition setBg modClrScheme modAnim delDesignElem chgLayout">
        <pc:chgData name="Eldert Grootenboer" userId="86a8f506-bb1c-4964-839a-78287daf85b1" providerId="ADAL" clId="{0D12886E-009E-489D-9F76-6B70D8FCC13A}" dt="2022-06-13T16:07:12.690" v="1129" actId="47"/>
        <pc:sldMkLst>
          <pc:docMk/>
          <pc:sldMk cId="2087057519" sldId="2076138341"/>
        </pc:sldMkLst>
        <pc:spChg chg="mod ord">
          <ac:chgData name="Eldert Grootenboer" userId="86a8f506-bb1c-4964-839a-78287daf85b1" providerId="ADAL" clId="{0D12886E-009E-489D-9F76-6B70D8FCC13A}" dt="2022-06-13T10:53:40.077" v="611" actId="27636"/>
          <ac:spMkLst>
            <pc:docMk/>
            <pc:sldMk cId="2087057519" sldId="2076138341"/>
            <ac:spMk id="2" creationId="{BEB30092-4628-B9C8-4F0A-753C030F92E9}"/>
          </ac:spMkLst>
        </pc:spChg>
        <pc:spChg chg="add del mod">
          <ac:chgData name="Eldert Grootenboer" userId="86a8f506-bb1c-4964-839a-78287daf85b1" providerId="ADAL" clId="{0D12886E-009E-489D-9F76-6B70D8FCC13A}" dt="2022-06-13T08:54:37.684" v="145" actId="700"/>
          <ac:spMkLst>
            <pc:docMk/>
            <pc:sldMk cId="2087057519" sldId="2076138341"/>
            <ac:spMk id="3" creationId="{1AD1F88B-81E0-AE05-BEC2-E1CA6F87A11D}"/>
          </ac:spMkLst>
        </pc:spChg>
        <pc:spChg chg="add mod">
          <ac:chgData name="Eldert Grootenboer" userId="86a8f506-bb1c-4964-839a-78287daf85b1" providerId="ADAL" clId="{0D12886E-009E-489D-9F76-6B70D8FCC13A}" dt="2022-06-13T08:50:54.515" v="129" actId="207"/>
          <ac:spMkLst>
            <pc:docMk/>
            <pc:sldMk cId="2087057519" sldId="2076138341"/>
            <ac:spMk id="5" creationId="{492EA20F-5564-C35B-E2C1-873F4D041246}"/>
          </ac:spMkLst>
        </pc:spChg>
        <pc:spChg chg="add del mod">
          <ac:chgData name="Eldert Grootenboer" userId="86a8f506-bb1c-4964-839a-78287daf85b1" providerId="ADAL" clId="{0D12886E-009E-489D-9F76-6B70D8FCC13A}" dt="2022-06-13T08:48:34.088" v="114"/>
          <ac:spMkLst>
            <pc:docMk/>
            <pc:sldMk cId="2087057519" sldId="2076138341"/>
            <ac:spMk id="6" creationId="{77ACD37F-10BB-496A-7237-84EE38E0363F}"/>
          </ac:spMkLst>
        </pc:spChg>
        <pc:spChg chg="add del">
          <ac:chgData name="Eldert Grootenboer" userId="86a8f506-bb1c-4964-839a-78287daf85b1" providerId="ADAL" clId="{0D12886E-009E-489D-9F76-6B70D8FCC13A}" dt="2022-06-13T08:54:37.684" v="145" actId="700"/>
          <ac:spMkLst>
            <pc:docMk/>
            <pc:sldMk cId="2087057519" sldId="2076138341"/>
            <ac:spMk id="8" creationId="{100EDD19-6802-4EC3-95CE-CFFAB042CFD6}"/>
          </ac:spMkLst>
        </pc:spChg>
        <pc:spChg chg="add del mod">
          <ac:chgData name="Eldert Grootenboer" userId="86a8f506-bb1c-4964-839a-78287daf85b1" providerId="ADAL" clId="{0D12886E-009E-489D-9F76-6B70D8FCC13A}" dt="2022-06-13T08:48:34.088" v="114"/>
          <ac:spMkLst>
            <pc:docMk/>
            <pc:sldMk cId="2087057519" sldId="2076138341"/>
            <ac:spMk id="9" creationId="{2EC5E58F-B603-F2E6-84C9-0CA58079CB87}"/>
          </ac:spMkLst>
        </pc:spChg>
        <pc:spChg chg="add del">
          <ac:chgData name="Eldert Grootenboer" userId="86a8f506-bb1c-4964-839a-78287daf85b1" providerId="ADAL" clId="{0D12886E-009E-489D-9F76-6B70D8FCC13A}" dt="2022-06-13T08:54:37.684" v="145" actId="700"/>
          <ac:spMkLst>
            <pc:docMk/>
            <pc:sldMk cId="2087057519" sldId="2076138341"/>
            <ac:spMk id="10" creationId="{DB17E863-922E-4C26-BD64-E8FD41D28661}"/>
          </ac:spMkLst>
        </pc:spChg>
        <pc:spChg chg="add del mod">
          <ac:chgData name="Eldert Grootenboer" userId="86a8f506-bb1c-4964-839a-78287daf85b1" providerId="ADAL" clId="{0D12886E-009E-489D-9F76-6B70D8FCC13A}" dt="2022-06-13T08:48:34.088" v="114"/>
          <ac:spMkLst>
            <pc:docMk/>
            <pc:sldMk cId="2087057519" sldId="2076138341"/>
            <ac:spMk id="13" creationId="{3E5C60CD-A7C5-BD30-13DD-9F3E035043D7}"/>
          </ac:spMkLst>
        </pc:spChg>
        <pc:spChg chg="add del mod">
          <ac:chgData name="Eldert Grootenboer" userId="86a8f506-bb1c-4964-839a-78287daf85b1" providerId="ADAL" clId="{0D12886E-009E-489D-9F76-6B70D8FCC13A}" dt="2022-06-13T08:48:34.088" v="114"/>
          <ac:spMkLst>
            <pc:docMk/>
            <pc:sldMk cId="2087057519" sldId="2076138341"/>
            <ac:spMk id="19" creationId="{DDF2A854-0F39-C741-EE9C-2C49194665C7}"/>
          </ac:spMkLst>
        </pc:spChg>
        <pc:spChg chg="add del mod">
          <ac:chgData name="Eldert Grootenboer" userId="86a8f506-bb1c-4964-839a-78287daf85b1" providerId="ADAL" clId="{0D12886E-009E-489D-9F76-6B70D8FCC13A}" dt="2022-06-13T08:48:34.088" v="114"/>
          <ac:spMkLst>
            <pc:docMk/>
            <pc:sldMk cId="2087057519" sldId="2076138341"/>
            <ac:spMk id="20" creationId="{A24B89AA-ABB5-49FC-AFC8-E8C4C58A24DB}"/>
          </ac:spMkLst>
        </pc:spChg>
        <pc:spChg chg="add del mod">
          <ac:chgData name="Eldert Grootenboer" userId="86a8f506-bb1c-4964-839a-78287daf85b1" providerId="ADAL" clId="{0D12886E-009E-489D-9F76-6B70D8FCC13A}" dt="2022-06-13T08:48:34.088" v="114"/>
          <ac:spMkLst>
            <pc:docMk/>
            <pc:sldMk cId="2087057519" sldId="2076138341"/>
            <ac:spMk id="26" creationId="{70A49950-009F-2712-1501-BF36A6D45B9B}"/>
          </ac:spMkLst>
        </pc:spChg>
        <pc:spChg chg="add mod">
          <ac:chgData name="Eldert Grootenboer" userId="86a8f506-bb1c-4964-839a-78287daf85b1" providerId="ADAL" clId="{0D12886E-009E-489D-9F76-6B70D8FCC13A}" dt="2022-06-13T08:50:54.515" v="129" actId="207"/>
          <ac:spMkLst>
            <pc:docMk/>
            <pc:sldMk cId="2087057519" sldId="2076138341"/>
            <ac:spMk id="44" creationId="{DD5F5136-3F22-39C1-F386-5A395E755064}"/>
          </ac:spMkLst>
        </pc:spChg>
        <pc:spChg chg="add mod">
          <ac:chgData name="Eldert Grootenboer" userId="86a8f506-bb1c-4964-839a-78287daf85b1" providerId="ADAL" clId="{0D12886E-009E-489D-9F76-6B70D8FCC13A}" dt="2022-06-13T08:50:54.515" v="129" actId="207"/>
          <ac:spMkLst>
            <pc:docMk/>
            <pc:sldMk cId="2087057519" sldId="2076138341"/>
            <ac:spMk id="46" creationId="{94E78A9B-1D14-F1FC-FDE0-4BA0166C6FBA}"/>
          </ac:spMkLst>
        </pc:spChg>
        <pc:spChg chg="add del mod">
          <ac:chgData name="Eldert Grootenboer" userId="86a8f506-bb1c-4964-839a-78287daf85b1" providerId="ADAL" clId="{0D12886E-009E-489D-9F76-6B70D8FCC13A}" dt="2022-06-13T10:04:05.687" v="562" actId="478"/>
          <ac:spMkLst>
            <pc:docMk/>
            <pc:sldMk cId="2087057519" sldId="2076138341"/>
            <ac:spMk id="58" creationId="{66ECA306-E8B7-BB52-0D40-24A55BB12105}"/>
          </ac:spMkLst>
        </pc:spChg>
        <pc:spChg chg="add del mod">
          <ac:chgData name="Eldert Grootenboer" userId="86a8f506-bb1c-4964-839a-78287daf85b1" providerId="ADAL" clId="{0D12886E-009E-489D-9F76-6B70D8FCC13A}" dt="2022-06-13T10:04:04.730" v="560" actId="478"/>
          <ac:spMkLst>
            <pc:docMk/>
            <pc:sldMk cId="2087057519" sldId="2076138341"/>
            <ac:spMk id="71" creationId="{4BB12701-DE2A-3DEA-836C-AE41DEC67DA9}"/>
          </ac:spMkLst>
        </pc:spChg>
        <pc:picChg chg="add mod">
          <ac:chgData name="Eldert Grootenboer" userId="86a8f506-bb1c-4964-839a-78287daf85b1" providerId="ADAL" clId="{0D12886E-009E-489D-9F76-6B70D8FCC13A}" dt="2022-06-13T08:50:37.009" v="127" actId="27349"/>
          <ac:picMkLst>
            <pc:docMk/>
            <pc:sldMk cId="2087057519" sldId="2076138341"/>
            <ac:picMk id="4" creationId="{509D170E-7385-74DC-AC10-6215AF6530FD}"/>
          </ac:picMkLst>
        </pc:picChg>
        <pc:picChg chg="add del mod">
          <ac:chgData name="Eldert Grootenboer" userId="86a8f506-bb1c-4964-839a-78287daf85b1" providerId="ADAL" clId="{0D12886E-009E-489D-9F76-6B70D8FCC13A}" dt="2022-06-13T08:48:34.088" v="114"/>
          <ac:picMkLst>
            <pc:docMk/>
            <pc:sldMk cId="2087057519" sldId="2076138341"/>
            <ac:picMk id="7" creationId="{17F03CDB-B185-0EDD-3B15-5EF174CB2173}"/>
          </ac:picMkLst>
        </pc:picChg>
        <pc:picChg chg="add del mod">
          <ac:chgData name="Eldert Grootenboer" userId="86a8f506-bb1c-4964-839a-78287daf85b1" providerId="ADAL" clId="{0D12886E-009E-489D-9F76-6B70D8FCC13A}" dt="2022-06-13T08:48:34.088" v="114"/>
          <ac:picMkLst>
            <pc:docMk/>
            <pc:sldMk cId="2087057519" sldId="2076138341"/>
            <ac:picMk id="11" creationId="{86806CE2-C0CA-FEBC-BAAF-11F613EF0300}"/>
          </ac:picMkLst>
        </pc:picChg>
        <pc:picChg chg="add del mod">
          <ac:chgData name="Eldert Grootenboer" userId="86a8f506-bb1c-4964-839a-78287daf85b1" providerId="ADAL" clId="{0D12886E-009E-489D-9F76-6B70D8FCC13A}" dt="2022-06-13T08:48:34.088" v="114"/>
          <ac:picMkLst>
            <pc:docMk/>
            <pc:sldMk cId="2087057519" sldId="2076138341"/>
            <ac:picMk id="12" creationId="{CD173A34-B8FE-3C05-0F6F-BA6517ADD713}"/>
          </ac:picMkLst>
        </pc:picChg>
        <pc:picChg chg="add del mod">
          <ac:chgData name="Eldert Grootenboer" userId="86a8f506-bb1c-4964-839a-78287daf85b1" providerId="ADAL" clId="{0D12886E-009E-489D-9F76-6B70D8FCC13A}" dt="2022-06-13T08:48:34.088" v="114"/>
          <ac:picMkLst>
            <pc:docMk/>
            <pc:sldMk cId="2087057519" sldId="2076138341"/>
            <ac:picMk id="14" creationId="{9A058C43-D741-717E-2F94-86BF6A764433}"/>
          </ac:picMkLst>
        </pc:picChg>
        <pc:picChg chg="add del mod">
          <ac:chgData name="Eldert Grootenboer" userId="86a8f506-bb1c-4964-839a-78287daf85b1" providerId="ADAL" clId="{0D12886E-009E-489D-9F76-6B70D8FCC13A}" dt="2022-06-13T08:48:34.088" v="114"/>
          <ac:picMkLst>
            <pc:docMk/>
            <pc:sldMk cId="2087057519" sldId="2076138341"/>
            <ac:picMk id="15" creationId="{AECFF2C7-BB0A-1316-C319-4F3B8646F5A3}"/>
          </ac:picMkLst>
        </pc:picChg>
        <pc:picChg chg="add del mod">
          <ac:chgData name="Eldert Grootenboer" userId="86a8f506-bb1c-4964-839a-78287daf85b1" providerId="ADAL" clId="{0D12886E-009E-489D-9F76-6B70D8FCC13A}" dt="2022-06-13T08:48:34.088" v="114"/>
          <ac:picMkLst>
            <pc:docMk/>
            <pc:sldMk cId="2087057519" sldId="2076138341"/>
            <ac:picMk id="16" creationId="{77EEDB5A-3E03-0D3D-FEE4-A429E229FD18}"/>
          </ac:picMkLst>
        </pc:picChg>
        <pc:picChg chg="add del mod">
          <ac:chgData name="Eldert Grootenboer" userId="86a8f506-bb1c-4964-839a-78287daf85b1" providerId="ADAL" clId="{0D12886E-009E-489D-9F76-6B70D8FCC13A}" dt="2022-06-13T08:48:34.088" v="114"/>
          <ac:picMkLst>
            <pc:docMk/>
            <pc:sldMk cId="2087057519" sldId="2076138341"/>
            <ac:picMk id="29" creationId="{8BBFBF16-EB63-800B-3285-F33BBAF02ECE}"/>
          </ac:picMkLst>
        </pc:picChg>
        <pc:picChg chg="add mod">
          <ac:chgData name="Eldert Grootenboer" userId="86a8f506-bb1c-4964-839a-78287daf85b1" providerId="ADAL" clId="{0D12886E-009E-489D-9F76-6B70D8FCC13A}" dt="2022-06-13T08:50:37.009" v="127" actId="27349"/>
          <ac:picMkLst>
            <pc:docMk/>
            <pc:sldMk cId="2087057519" sldId="2076138341"/>
            <ac:picMk id="34" creationId="{5F352D6E-9B4A-0E0B-E3AA-F240D3DF1B44}"/>
          </ac:picMkLst>
        </pc:picChg>
        <pc:picChg chg="add mod">
          <ac:chgData name="Eldert Grootenboer" userId="86a8f506-bb1c-4964-839a-78287daf85b1" providerId="ADAL" clId="{0D12886E-009E-489D-9F76-6B70D8FCC13A}" dt="2022-06-13T08:50:37.009" v="127" actId="27349"/>
          <ac:picMkLst>
            <pc:docMk/>
            <pc:sldMk cId="2087057519" sldId="2076138341"/>
            <ac:picMk id="36" creationId="{A5AF55DF-451C-6C40-440A-63940BA45DA0}"/>
          </ac:picMkLst>
        </pc:picChg>
        <pc:picChg chg="add mod">
          <ac:chgData name="Eldert Grootenboer" userId="86a8f506-bb1c-4964-839a-78287daf85b1" providerId="ADAL" clId="{0D12886E-009E-489D-9F76-6B70D8FCC13A}" dt="2022-06-13T08:50:37.009" v="127" actId="27349"/>
          <ac:picMkLst>
            <pc:docMk/>
            <pc:sldMk cId="2087057519" sldId="2076138341"/>
            <ac:picMk id="38" creationId="{770DC908-631A-DD48-879D-1462CFAE327E}"/>
          </ac:picMkLst>
        </pc:picChg>
        <pc:picChg chg="add mod">
          <ac:chgData name="Eldert Grootenboer" userId="86a8f506-bb1c-4964-839a-78287daf85b1" providerId="ADAL" clId="{0D12886E-009E-489D-9F76-6B70D8FCC13A}" dt="2022-06-13T08:50:37.009" v="127" actId="27349"/>
          <ac:picMkLst>
            <pc:docMk/>
            <pc:sldMk cId="2087057519" sldId="2076138341"/>
            <ac:picMk id="64" creationId="{5BE2EC2F-18E8-B5CE-BBEB-498FFF6C3100}"/>
          </ac:picMkLst>
        </pc:picChg>
        <pc:cxnChg chg="add del mod">
          <ac:chgData name="Eldert Grootenboer" userId="86a8f506-bb1c-4964-839a-78287daf85b1" providerId="ADAL" clId="{0D12886E-009E-489D-9F76-6B70D8FCC13A}" dt="2022-06-13T08:48:34.088" v="114"/>
          <ac:cxnSpMkLst>
            <pc:docMk/>
            <pc:sldMk cId="2087057519" sldId="2076138341"/>
            <ac:cxnSpMk id="17" creationId="{7C1B439A-408E-3959-0ED3-3E969D2ABC65}"/>
          </ac:cxnSpMkLst>
        </pc:cxnChg>
        <pc:cxnChg chg="add del mod">
          <ac:chgData name="Eldert Grootenboer" userId="86a8f506-bb1c-4964-839a-78287daf85b1" providerId="ADAL" clId="{0D12886E-009E-489D-9F76-6B70D8FCC13A}" dt="2022-06-13T08:48:34.088" v="114"/>
          <ac:cxnSpMkLst>
            <pc:docMk/>
            <pc:sldMk cId="2087057519" sldId="2076138341"/>
            <ac:cxnSpMk id="18" creationId="{0AC5F573-B8A6-B0BE-E7EE-F876110AD37F}"/>
          </ac:cxnSpMkLst>
        </pc:cxnChg>
        <pc:cxnChg chg="add del mod">
          <ac:chgData name="Eldert Grootenboer" userId="86a8f506-bb1c-4964-839a-78287daf85b1" providerId="ADAL" clId="{0D12886E-009E-489D-9F76-6B70D8FCC13A}" dt="2022-06-13T08:48:34.088" v="114"/>
          <ac:cxnSpMkLst>
            <pc:docMk/>
            <pc:sldMk cId="2087057519" sldId="2076138341"/>
            <ac:cxnSpMk id="21" creationId="{7822B7FE-00A3-1204-B85A-966B1C1C2851}"/>
          </ac:cxnSpMkLst>
        </pc:cxnChg>
        <pc:cxnChg chg="add del mod">
          <ac:chgData name="Eldert Grootenboer" userId="86a8f506-bb1c-4964-839a-78287daf85b1" providerId="ADAL" clId="{0D12886E-009E-489D-9F76-6B70D8FCC13A}" dt="2022-06-13T08:48:34.088" v="114"/>
          <ac:cxnSpMkLst>
            <pc:docMk/>
            <pc:sldMk cId="2087057519" sldId="2076138341"/>
            <ac:cxnSpMk id="22" creationId="{6B65B4BC-E987-172B-68D7-E01B543EA35A}"/>
          </ac:cxnSpMkLst>
        </pc:cxnChg>
        <pc:cxnChg chg="add del mod">
          <ac:chgData name="Eldert Grootenboer" userId="86a8f506-bb1c-4964-839a-78287daf85b1" providerId="ADAL" clId="{0D12886E-009E-489D-9F76-6B70D8FCC13A}" dt="2022-06-13T08:48:34.088" v="114"/>
          <ac:cxnSpMkLst>
            <pc:docMk/>
            <pc:sldMk cId="2087057519" sldId="2076138341"/>
            <ac:cxnSpMk id="23" creationId="{51C4AB25-C4F0-9F59-FA95-7D3D3FB611E3}"/>
          </ac:cxnSpMkLst>
        </pc:cxnChg>
        <pc:cxnChg chg="add del mod">
          <ac:chgData name="Eldert Grootenboer" userId="86a8f506-bb1c-4964-839a-78287daf85b1" providerId="ADAL" clId="{0D12886E-009E-489D-9F76-6B70D8FCC13A}" dt="2022-06-13T08:48:34.088" v="114"/>
          <ac:cxnSpMkLst>
            <pc:docMk/>
            <pc:sldMk cId="2087057519" sldId="2076138341"/>
            <ac:cxnSpMk id="24" creationId="{2A6FA6F9-A15E-F3CE-6D1E-EEC55AB7C2E7}"/>
          </ac:cxnSpMkLst>
        </pc:cxnChg>
        <pc:cxnChg chg="add del mod">
          <ac:chgData name="Eldert Grootenboer" userId="86a8f506-bb1c-4964-839a-78287daf85b1" providerId="ADAL" clId="{0D12886E-009E-489D-9F76-6B70D8FCC13A}" dt="2022-06-13T08:48:34.088" v="114"/>
          <ac:cxnSpMkLst>
            <pc:docMk/>
            <pc:sldMk cId="2087057519" sldId="2076138341"/>
            <ac:cxnSpMk id="25" creationId="{19C1D804-545D-2181-12E4-4C7B048F87FD}"/>
          </ac:cxnSpMkLst>
        </pc:cxnChg>
        <pc:cxnChg chg="add del mod">
          <ac:chgData name="Eldert Grootenboer" userId="86a8f506-bb1c-4964-839a-78287daf85b1" providerId="ADAL" clId="{0D12886E-009E-489D-9F76-6B70D8FCC13A}" dt="2022-06-13T08:48:34.088" v="114"/>
          <ac:cxnSpMkLst>
            <pc:docMk/>
            <pc:sldMk cId="2087057519" sldId="2076138341"/>
            <ac:cxnSpMk id="27" creationId="{69BD923A-55CA-F80C-C6E0-43FB9A73DE76}"/>
          </ac:cxnSpMkLst>
        </pc:cxnChg>
        <pc:cxnChg chg="add del mod">
          <ac:chgData name="Eldert Grootenboer" userId="86a8f506-bb1c-4964-839a-78287daf85b1" providerId="ADAL" clId="{0D12886E-009E-489D-9F76-6B70D8FCC13A}" dt="2022-06-13T08:48:34.088" v="114"/>
          <ac:cxnSpMkLst>
            <pc:docMk/>
            <pc:sldMk cId="2087057519" sldId="2076138341"/>
            <ac:cxnSpMk id="28" creationId="{20CFC259-0298-0B68-E65F-8BDF8F14874F}"/>
          </ac:cxnSpMkLst>
        </pc:cxnChg>
        <pc:cxnChg chg="add del mod">
          <ac:chgData name="Eldert Grootenboer" userId="86a8f506-bb1c-4964-839a-78287daf85b1" providerId="ADAL" clId="{0D12886E-009E-489D-9F76-6B70D8FCC13A}" dt="2022-06-13T08:48:34.088" v="114"/>
          <ac:cxnSpMkLst>
            <pc:docMk/>
            <pc:sldMk cId="2087057519" sldId="2076138341"/>
            <ac:cxnSpMk id="30" creationId="{E7E8E977-AE9F-AA76-BD7F-83E7C45DC3D2}"/>
          </ac:cxnSpMkLst>
        </pc:cxnChg>
        <pc:cxnChg chg="add mod">
          <ac:chgData name="Eldert Grootenboer" userId="86a8f506-bb1c-4964-839a-78287daf85b1" providerId="ADAL" clId="{0D12886E-009E-489D-9F76-6B70D8FCC13A}" dt="2022-06-13T08:51:15.260" v="130" actId="208"/>
          <ac:cxnSpMkLst>
            <pc:docMk/>
            <pc:sldMk cId="2087057519" sldId="2076138341"/>
            <ac:cxnSpMk id="40" creationId="{820C8AC4-04E4-DDFF-6B39-502D76AE9DC8}"/>
          </ac:cxnSpMkLst>
        </pc:cxnChg>
        <pc:cxnChg chg="add mod">
          <ac:chgData name="Eldert Grootenboer" userId="86a8f506-bb1c-4964-839a-78287daf85b1" providerId="ADAL" clId="{0D12886E-009E-489D-9F76-6B70D8FCC13A}" dt="2022-06-13T08:51:15.260" v="130" actId="208"/>
          <ac:cxnSpMkLst>
            <pc:docMk/>
            <pc:sldMk cId="2087057519" sldId="2076138341"/>
            <ac:cxnSpMk id="42" creationId="{C6DB56EA-33E6-50D7-D6EC-9CA237E013C2}"/>
          </ac:cxnSpMkLst>
        </pc:cxnChg>
        <pc:cxnChg chg="add mod">
          <ac:chgData name="Eldert Grootenboer" userId="86a8f506-bb1c-4964-839a-78287daf85b1" providerId="ADAL" clId="{0D12886E-009E-489D-9F76-6B70D8FCC13A}" dt="2022-06-13T08:51:18.552" v="131" actId="208"/>
          <ac:cxnSpMkLst>
            <pc:docMk/>
            <pc:sldMk cId="2087057519" sldId="2076138341"/>
            <ac:cxnSpMk id="48" creationId="{728D1004-3CFB-7BDA-184B-06A3403AD216}"/>
          </ac:cxnSpMkLst>
        </pc:cxnChg>
        <pc:cxnChg chg="add mod">
          <ac:chgData name="Eldert Grootenboer" userId="86a8f506-bb1c-4964-839a-78287daf85b1" providerId="ADAL" clId="{0D12886E-009E-489D-9F76-6B70D8FCC13A}" dt="2022-06-13T08:51:15.260" v="130" actId="208"/>
          <ac:cxnSpMkLst>
            <pc:docMk/>
            <pc:sldMk cId="2087057519" sldId="2076138341"/>
            <ac:cxnSpMk id="50" creationId="{DC10038A-D12D-A4AA-4F8B-E47E50483730}"/>
          </ac:cxnSpMkLst>
        </pc:cxnChg>
        <pc:cxnChg chg="add mod">
          <ac:chgData name="Eldert Grootenboer" userId="86a8f506-bb1c-4964-839a-78287daf85b1" providerId="ADAL" clId="{0D12886E-009E-489D-9F76-6B70D8FCC13A}" dt="2022-06-13T08:51:15.260" v="130" actId="208"/>
          <ac:cxnSpMkLst>
            <pc:docMk/>
            <pc:sldMk cId="2087057519" sldId="2076138341"/>
            <ac:cxnSpMk id="52" creationId="{63CCD26B-F2ED-E801-0E6F-887A050E308A}"/>
          </ac:cxnSpMkLst>
        </pc:cxnChg>
        <pc:cxnChg chg="add mod">
          <ac:chgData name="Eldert Grootenboer" userId="86a8f506-bb1c-4964-839a-78287daf85b1" providerId="ADAL" clId="{0D12886E-009E-489D-9F76-6B70D8FCC13A}" dt="2022-06-13T08:51:15.260" v="130" actId="208"/>
          <ac:cxnSpMkLst>
            <pc:docMk/>
            <pc:sldMk cId="2087057519" sldId="2076138341"/>
            <ac:cxnSpMk id="54" creationId="{78A31616-CA53-F2D9-8E09-2BB771B88812}"/>
          </ac:cxnSpMkLst>
        </pc:cxnChg>
        <pc:cxnChg chg="add mod">
          <ac:chgData name="Eldert Grootenboer" userId="86a8f506-bb1c-4964-839a-78287daf85b1" providerId="ADAL" clId="{0D12886E-009E-489D-9F76-6B70D8FCC13A}" dt="2022-06-13T08:51:15.260" v="130" actId="208"/>
          <ac:cxnSpMkLst>
            <pc:docMk/>
            <pc:sldMk cId="2087057519" sldId="2076138341"/>
            <ac:cxnSpMk id="56" creationId="{29234B81-17CC-95C6-4490-2DC1F8F7D835}"/>
          </ac:cxnSpMkLst>
        </pc:cxnChg>
        <pc:cxnChg chg="add del mod">
          <ac:chgData name="Eldert Grootenboer" userId="86a8f506-bb1c-4964-839a-78287daf85b1" providerId="ADAL" clId="{0D12886E-009E-489D-9F76-6B70D8FCC13A}" dt="2022-06-13T10:04:04.730" v="560" actId="478"/>
          <ac:cxnSpMkLst>
            <pc:docMk/>
            <pc:sldMk cId="2087057519" sldId="2076138341"/>
            <ac:cxnSpMk id="60" creationId="{DE1DE3AC-34D7-A184-26BF-ECC57EDD40A4}"/>
          </ac:cxnSpMkLst>
        </pc:cxnChg>
        <pc:cxnChg chg="add del mod">
          <ac:chgData name="Eldert Grootenboer" userId="86a8f506-bb1c-4964-839a-78287daf85b1" providerId="ADAL" clId="{0D12886E-009E-489D-9F76-6B70D8FCC13A}" dt="2022-06-13T10:04:06.089" v="563" actId="478"/>
          <ac:cxnSpMkLst>
            <pc:docMk/>
            <pc:sldMk cId="2087057519" sldId="2076138341"/>
            <ac:cxnSpMk id="62" creationId="{A5DFBEB7-5A3B-17F0-6893-20AB67D4A7F0}"/>
          </ac:cxnSpMkLst>
        </pc:cxnChg>
        <pc:cxnChg chg="add mod">
          <ac:chgData name="Eldert Grootenboer" userId="86a8f506-bb1c-4964-839a-78287daf85b1" providerId="ADAL" clId="{0D12886E-009E-489D-9F76-6B70D8FCC13A}" dt="2022-06-13T08:51:15.260" v="130" actId="208"/>
          <ac:cxnSpMkLst>
            <pc:docMk/>
            <pc:sldMk cId="2087057519" sldId="2076138341"/>
            <ac:cxnSpMk id="66" creationId="{CA515857-AA4F-10B8-926D-2AB821DED270}"/>
          </ac:cxnSpMkLst>
        </pc:cxnChg>
        <pc:cxnChg chg="add del mod">
          <ac:chgData name="Eldert Grootenboer" userId="86a8f506-bb1c-4964-839a-78287daf85b1" providerId="ADAL" clId="{0D12886E-009E-489D-9F76-6B70D8FCC13A}" dt="2022-06-13T10:04:04.730" v="560" actId="478"/>
          <ac:cxnSpMkLst>
            <pc:docMk/>
            <pc:sldMk cId="2087057519" sldId="2076138341"/>
            <ac:cxnSpMk id="72" creationId="{8D14C347-C563-F9D6-7485-A1714209E274}"/>
          </ac:cxnSpMkLst>
        </pc:cxnChg>
      </pc:sldChg>
      <pc:sldChg chg="addSp delSp modSp add del mod setBg delDesignElem">
        <pc:chgData name="Eldert Grootenboer" userId="86a8f506-bb1c-4964-839a-78287daf85b1" providerId="ADAL" clId="{0D12886E-009E-489D-9F76-6B70D8FCC13A}" dt="2022-06-13T08:56:03.251" v="164" actId="47"/>
        <pc:sldMkLst>
          <pc:docMk/>
          <pc:sldMk cId="2166937662" sldId="2076138342"/>
        </pc:sldMkLst>
        <pc:spChg chg="mod">
          <ac:chgData name="Eldert Grootenboer" userId="86a8f506-bb1c-4964-839a-78287daf85b1" providerId="ADAL" clId="{0D12886E-009E-489D-9F76-6B70D8FCC13A}" dt="2022-06-13T08:53:23.586" v="138" actId="404"/>
          <ac:spMkLst>
            <pc:docMk/>
            <pc:sldMk cId="2166937662" sldId="2076138342"/>
            <ac:spMk id="2" creationId="{BEB30092-4628-B9C8-4F0A-753C030F92E9}"/>
          </ac:spMkLst>
        </pc:spChg>
        <pc:spChg chg="del">
          <ac:chgData name="Eldert Grootenboer" userId="86a8f506-bb1c-4964-839a-78287daf85b1" providerId="ADAL" clId="{0D12886E-009E-489D-9F76-6B70D8FCC13A}" dt="2022-06-13T08:54:09.624" v="139" actId="478"/>
          <ac:spMkLst>
            <pc:docMk/>
            <pc:sldMk cId="2166937662" sldId="2076138342"/>
            <ac:spMk id="5" creationId="{492EA20F-5564-C35B-E2C1-873F4D041246}"/>
          </ac:spMkLst>
        </pc:spChg>
        <pc:spChg chg="add">
          <ac:chgData name="Eldert Grootenboer" userId="86a8f506-bb1c-4964-839a-78287daf85b1" providerId="ADAL" clId="{0D12886E-009E-489D-9F76-6B70D8FCC13A}" dt="2022-06-13T08:54:12.484" v="141" actId="22"/>
          <ac:spMkLst>
            <pc:docMk/>
            <pc:sldMk cId="2166937662" sldId="2076138342"/>
            <ac:spMk id="7" creationId="{8CDE92DB-937F-E3FC-7E38-862AF433A9CC}"/>
          </ac:spMkLst>
        </pc:spChg>
        <pc:spChg chg="del">
          <ac:chgData name="Eldert Grootenboer" userId="86a8f506-bb1c-4964-839a-78287daf85b1" providerId="ADAL" clId="{0D12886E-009E-489D-9F76-6B70D8FCC13A}" dt="2022-06-13T08:51:59.848" v="135"/>
          <ac:spMkLst>
            <pc:docMk/>
            <pc:sldMk cId="2166937662" sldId="2076138342"/>
            <ac:spMk id="8" creationId="{100EDD19-6802-4EC3-95CE-CFFAB042CFD6}"/>
          </ac:spMkLst>
        </pc:spChg>
        <pc:spChg chg="del">
          <ac:chgData name="Eldert Grootenboer" userId="86a8f506-bb1c-4964-839a-78287daf85b1" providerId="ADAL" clId="{0D12886E-009E-489D-9F76-6B70D8FCC13A}" dt="2022-06-13T08:51:59.848" v="135"/>
          <ac:spMkLst>
            <pc:docMk/>
            <pc:sldMk cId="2166937662" sldId="2076138342"/>
            <ac:spMk id="10" creationId="{DB17E863-922E-4C26-BD64-E8FD41D28661}"/>
          </ac:spMkLst>
        </pc:spChg>
        <pc:spChg chg="add">
          <ac:chgData name="Eldert Grootenboer" userId="86a8f506-bb1c-4964-839a-78287daf85b1" providerId="ADAL" clId="{0D12886E-009E-489D-9F76-6B70D8FCC13A}" dt="2022-06-13T08:54:12.484" v="141" actId="22"/>
          <ac:spMkLst>
            <pc:docMk/>
            <pc:sldMk cId="2166937662" sldId="2076138342"/>
            <ac:spMk id="14" creationId="{563445C7-A6D5-0B04-CE12-5806119E5743}"/>
          </ac:spMkLst>
        </pc:spChg>
        <pc:spChg chg="add">
          <ac:chgData name="Eldert Grootenboer" userId="86a8f506-bb1c-4964-839a-78287daf85b1" providerId="ADAL" clId="{0D12886E-009E-489D-9F76-6B70D8FCC13A}" dt="2022-06-13T08:54:12.484" v="141" actId="22"/>
          <ac:spMkLst>
            <pc:docMk/>
            <pc:sldMk cId="2166937662" sldId="2076138342"/>
            <ac:spMk id="15" creationId="{840C7EA8-4BD4-E4D7-62CF-1D9BDDEA6F04}"/>
          </ac:spMkLst>
        </pc:spChg>
        <pc:spChg chg="del">
          <ac:chgData name="Eldert Grootenboer" userId="86a8f506-bb1c-4964-839a-78287daf85b1" providerId="ADAL" clId="{0D12886E-009E-489D-9F76-6B70D8FCC13A}" dt="2022-06-13T08:54:09.624" v="139" actId="478"/>
          <ac:spMkLst>
            <pc:docMk/>
            <pc:sldMk cId="2166937662" sldId="2076138342"/>
            <ac:spMk id="44" creationId="{DD5F5136-3F22-39C1-F386-5A395E755064}"/>
          </ac:spMkLst>
        </pc:spChg>
        <pc:spChg chg="del">
          <ac:chgData name="Eldert Grootenboer" userId="86a8f506-bb1c-4964-839a-78287daf85b1" providerId="ADAL" clId="{0D12886E-009E-489D-9F76-6B70D8FCC13A}" dt="2022-06-13T08:54:09.624" v="139" actId="478"/>
          <ac:spMkLst>
            <pc:docMk/>
            <pc:sldMk cId="2166937662" sldId="2076138342"/>
            <ac:spMk id="46" creationId="{94E78A9B-1D14-F1FC-FDE0-4BA0166C6FBA}"/>
          </ac:spMkLst>
        </pc:spChg>
        <pc:spChg chg="del">
          <ac:chgData name="Eldert Grootenboer" userId="86a8f506-bb1c-4964-839a-78287daf85b1" providerId="ADAL" clId="{0D12886E-009E-489D-9F76-6B70D8FCC13A}" dt="2022-06-13T08:54:09.624" v="139" actId="478"/>
          <ac:spMkLst>
            <pc:docMk/>
            <pc:sldMk cId="2166937662" sldId="2076138342"/>
            <ac:spMk id="58" creationId="{66ECA306-E8B7-BB52-0D40-24A55BB12105}"/>
          </ac:spMkLst>
        </pc:spChg>
        <pc:picChg chg="del">
          <ac:chgData name="Eldert Grootenboer" userId="86a8f506-bb1c-4964-839a-78287daf85b1" providerId="ADAL" clId="{0D12886E-009E-489D-9F76-6B70D8FCC13A}" dt="2022-06-13T08:54:11.686" v="140" actId="478"/>
          <ac:picMkLst>
            <pc:docMk/>
            <pc:sldMk cId="2166937662" sldId="2076138342"/>
            <ac:picMk id="4" creationId="{509D170E-7385-74DC-AC10-6215AF6530FD}"/>
          </ac:picMkLst>
        </pc:picChg>
        <pc:picChg chg="add">
          <ac:chgData name="Eldert Grootenboer" userId="86a8f506-bb1c-4964-839a-78287daf85b1" providerId="ADAL" clId="{0D12886E-009E-489D-9F76-6B70D8FCC13A}" dt="2022-06-13T08:54:12.484" v="141" actId="22"/>
          <ac:picMkLst>
            <pc:docMk/>
            <pc:sldMk cId="2166937662" sldId="2076138342"/>
            <ac:picMk id="6" creationId="{D82B0423-7E28-09AC-A184-47EFA9BF663D}"/>
          </ac:picMkLst>
        </pc:picChg>
        <pc:picChg chg="add">
          <ac:chgData name="Eldert Grootenboer" userId="86a8f506-bb1c-4964-839a-78287daf85b1" providerId="ADAL" clId="{0D12886E-009E-489D-9F76-6B70D8FCC13A}" dt="2022-06-13T08:54:12.484" v="141" actId="22"/>
          <ac:picMkLst>
            <pc:docMk/>
            <pc:sldMk cId="2166937662" sldId="2076138342"/>
            <ac:picMk id="9" creationId="{5FD35B08-B0DC-004D-3506-E202BB5F7EE4}"/>
          </ac:picMkLst>
        </pc:picChg>
        <pc:picChg chg="add">
          <ac:chgData name="Eldert Grootenboer" userId="86a8f506-bb1c-4964-839a-78287daf85b1" providerId="ADAL" clId="{0D12886E-009E-489D-9F76-6B70D8FCC13A}" dt="2022-06-13T08:54:12.484" v="141" actId="22"/>
          <ac:picMkLst>
            <pc:docMk/>
            <pc:sldMk cId="2166937662" sldId="2076138342"/>
            <ac:picMk id="11" creationId="{8B621ABD-1D83-DD8D-019A-490358D4F357}"/>
          </ac:picMkLst>
        </pc:picChg>
        <pc:picChg chg="add">
          <ac:chgData name="Eldert Grootenboer" userId="86a8f506-bb1c-4964-839a-78287daf85b1" providerId="ADAL" clId="{0D12886E-009E-489D-9F76-6B70D8FCC13A}" dt="2022-06-13T08:54:12.484" v="141" actId="22"/>
          <ac:picMkLst>
            <pc:docMk/>
            <pc:sldMk cId="2166937662" sldId="2076138342"/>
            <ac:picMk id="12" creationId="{8E34BA47-4007-762A-36AB-B10D583A755F}"/>
          </ac:picMkLst>
        </pc:picChg>
        <pc:picChg chg="add">
          <ac:chgData name="Eldert Grootenboer" userId="86a8f506-bb1c-4964-839a-78287daf85b1" providerId="ADAL" clId="{0D12886E-009E-489D-9F76-6B70D8FCC13A}" dt="2022-06-13T08:54:12.484" v="141" actId="22"/>
          <ac:picMkLst>
            <pc:docMk/>
            <pc:sldMk cId="2166937662" sldId="2076138342"/>
            <ac:picMk id="21" creationId="{70B39110-B2C3-01C1-A584-D1091AAF6847}"/>
          </ac:picMkLst>
        </pc:picChg>
        <pc:picChg chg="add">
          <ac:chgData name="Eldert Grootenboer" userId="86a8f506-bb1c-4964-839a-78287daf85b1" providerId="ADAL" clId="{0D12886E-009E-489D-9F76-6B70D8FCC13A}" dt="2022-06-13T08:54:12.484" v="141" actId="22"/>
          <ac:picMkLst>
            <pc:docMk/>
            <pc:sldMk cId="2166937662" sldId="2076138342"/>
            <ac:picMk id="23" creationId="{C89AF43A-6C01-4F9F-2D6D-BE54FC61F12C}"/>
          </ac:picMkLst>
        </pc:picChg>
        <pc:picChg chg="add">
          <ac:chgData name="Eldert Grootenboer" userId="86a8f506-bb1c-4964-839a-78287daf85b1" providerId="ADAL" clId="{0D12886E-009E-489D-9F76-6B70D8FCC13A}" dt="2022-06-13T08:54:12.484" v="141" actId="22"/>
          <ac:picMkLst>
            <pc:docMk/>
            <pc:sldMk cId="2166937662" sldId="2076138342"/>
            <ac:picMk id="24" creationId="{F332CD46-AD2A-6E0E-0809-3D58D955FD03}"/>
          </ac:picMkLst>
        </pc:picChg>
        <pc:picChg chg="add">
          <ac:chgData name="Eldert Grootenboer" userId="86a8f506-bb1c-4964-839a-78287daf85b1" providerId="ADAL" clId="{0D12886E-009E-489D-9F76-6B70D8FCC13A}" dt="2022-06-13T08:54:12.484" v="141" actId="22"/>
          <ac:picMkLst>
            <pc:docMk/>
            <pc:sldMk cId="2166937662" sldId="2076138342"/>
            <ac:picMk id="26" creationId="{D4507C4C-D12B-99D9-DABF-7D88997E5CEA}"/>
          </ac:picMkLst>
        </pc:picChg>
        <pc:picChg chg="del">
          <ac:chgData name="Eldert Grootenboer" userId="86a8f506-bb1c-4964-839a-78287daf85b1" providerId="ADAL" clId="{0D12886E-009E-489D-9F76-6B70D8FCC13A}" dt="2022-06-13T08:54:09.624" v="139" actId="478"/>
          <ac:picMkLst>
            <pc:docMk/>
            <pc:sldMk cId="2166937662" sldId="2076138342"/>
            <ac:picMk id="34" creationId="{5F352D6E-9B4A-0E0B-E3AA-F240D3DF1B44}"/>
          </ac:picMkLst>
        </pc:picChg>
        <pc:picChg chg="del">
          <ac:chgData name="Eldert Grootenboer" userId="86a8f506-bb1c-4964-839a-78287daf85b1" providerId="ADAL" clId="{0D12886E-009E-489D-9F76-6B70D8FCC13A}" dt="2022-06-13T08:54:09.624" v="139" actId="478"/>
          <ac:picMkLst>
            <pc:docMk/>
            <pc:sldMk cId="2166937662" sldId="2076138342"/>
            <ac:picMk id="36" creationId="{A5AF55DF-451C-6C40-440A-63940BA45DA0}"/>
          </ac:picMkLst>
        </pc:picChg>
        <pc:picChg chg="del">
          <ac:chgData name="Eldert Grootenboer" userId="86a8f506-bb1c-4964-839a-78287daf85b1" providerId="ADAL" clId="{0D12886E-009E-489D-9F76-6B70D8FCC13A}" dt="2022-06-13T08:54:09.624" v="139" actId="478"/>
          <ac:picMkLst>
            <pc:docMk/>
            <pc:sldMk cId="2166937662" sldId="2076138342"/>
            <ac:picMk id="38" creationId="{770DC908-631A-DD48-879D-1462CFAE327E}"/>
          </ac:picMkLst>
        </pc:picChg>
        <pc:picChg chg="del">
          <ac:chgData name="Eldert Grootenboer" userId="86a8f506-bb1c-4964-839a-78287daf85b1" providerId="ADAL" clId="{0D12886E-009E-489D-9F76-6B70D8FCC13A}" dt="2022-06-13T08:54:09.624" v="139" actId="478"/>
          <ac:picMkLst>
            <pc:docMk/>
            <pc:sldMk cId="2166937662" sldId="2076138342"/>
            <ac:picMk id="64" creationId="{5BE2EC2F-18E8-B5CE-BBEB-498FFF6C3100}"/>
          </ac:picMkLst>
        </pc:picChg>
        <pc:cxnChg chg="add mod">
          <ac:chgData name="Eldert Grootenboer" userId="86a8f506-bb1c-4964-839a-78287daf85b1" providerId="ADAL" clId="{0D12886E-009E-489D-9F76-6B70D8FCC13A}" dt="2022-06-13T08:54:12.484" v="141" actId="22"/>
          <ac:cxnSpMkLst>
            <pc:docMk/>
            <pc:sldMk cId="2166937662" sldId="2076138342"/>
            <ac:cxnSpMk id="13" creationId="{E1356D75-3EE6-FD7C-225E-A8727C40AB5F}"/>
          </ac:cxnSpMkLst>
        </pc:cxnChg>
        <pc:cxnChg chg="add mod">
          <ac:chgData name="Eldert Grootenboer" userId="86a8f506-bb1c-4964-839a-78287daf85b1" providerId="ADAL" clId="{0D12886E-009E-489D-9F76-6B70D8FCC13A}" dt="2022-06-13T08:54:12.484" v="141" actId="22"/>
          <ac:cxnSpMkLst>
            <pc:docMk/>
            <pc:sldMk cId="2166937662" sldId="2076138342"/>
            <ac:cxnSpMk id="16" creationId="{99D6CBE2-3063-47C2-11FD-426E116A0854}"/>
          </ac:cxnSpMkLst>
        </pc:cxnChg>
        <pc:cxnChg chg="add mod">
          <ac:chgData name="Eldert Grootenboer" userId="86a8f506-bb1c-4964-839a-78287daf85b1" providerId="ADAL" clId="{0D12886E-009E-489D-9F76-6B70D8FCC13A}" dt="2022-06-13T08:54:12.484" v="141" actId="22"/>
          <ac:cxnSpMkLst>
            <pc:docMk/>
            <pc:sldMk cId="2166937662" sldId="2076138342"/>
            <ac:cxnSpMk id="17" creationId="{A5A11EF2-42D3-A642-500F-6FDA051BAFC8}"/>
          </ac:cxnSpMkLst>
        </pc:cxnChg>
        <pc:cxnChg chg="add mod">
          <ac:chgData name="Eldert Grootenboer" userId="86a8f506-bb1c-4964-839a-78287daf85b1" providerId="ADAL" clId="{0D12886E-009E-489D-9F76-6B70D8FCC13A}" dt="2022-06-13T08:54:12.484" v="141" actId="22"/>
          <ac:cxnSpMkLst>
            <pc:docMk/>
            <pc:sldMk cId="2166937662" sldId="2076138342"/>
            <ac:cxnSpMk id="18" creationId="{CE77436B-E2EC-7250-EC20-17CA46C45792}"/>
          </ac:cxnSpMkLst>
        </pc:cxnChg>
        <pc:cxnChg chg="add mod">
          <ac:chgData name="Eldert Grootenboer" userId="86a8f506-bb1c-4964-839a-78287daf85b1" providerId="ADAL" clId="{0D12886E-009E-489D-9F76-6B70D8FCC13A}" dt="2022-06-13T08:54:12.484" v="141" actId="22"/>
          <ac:cxnSpMkLst>
            <pc:docMk/>
            <pc:sldMk cId="2166937662" sldId="2076138342"/>
            <ac:cxnSpMk id="19" creationId="{F0C47128-ECD2-F192-167F-C8068FAA1284}"/>
          </ac:cxnSpMkLst>
        </pc:cxnChg>
        <pc:cxnChg chg="add mod">
          <ac:chgData name="Eldert Grootenboer" userId="86a8f506-bb1c-4964-839a-78287daf85b1" providerId="ADAL" clId="{0D12886E-009E-489D-9F76-6B70D8FCC13A}" dt="2022-06-13T08:54:12.484" v="141" actId="22"/>
          <ac:cxnSpMkLst>
            <pc:docMk/>
            <pc:sldMk cId="2166937662" sldId="2076138342"/>
            <ac:cxnSpMk id="20" creationId="{25339745-3A07-00F2-0DA5-D5C77EC68E6A}"/>
          </ac:cxnSpMkLst>
        </pc:cxnChg>
        <pc:cxnChg chg="add mod">
          <ac:chgData name="Eldert Grootenboer" userId="86a8f506-bb1c-4964-839a-78287daf85b1" providerId="ADAL" clId="{0D12886E-009E-489D-9F76-6B70D8FCC13A}" dt="2022-06-13T08:54:12.484" v="141" actId="22"/>
          <ac:cxnSpMkLst>
            <pc:docMk/>
            <pc:sldMk cId="2166937662" sldId="2076138342"/>
            <ac:cxnSpMk id="22" creationId="{C7E07CD5-88DB-1862-095A-51056727FDAC}"/>
          </ac:cxnSpMkLst>
        </pc:cxnChg>
        <pc:cxnChg chg="add mod">
          <ac:chgData name="Eldert Grootenboer" userId="86a8f506-bb1c-4964-839a-78287daf85b1" providerId="ADAL" clId="{0D12886E-009E-489D-9F76-6B70D8FCC13A}" dt="2022-06-13T08:54:12.484" v="141" actId="22"/>
          <ac:cxnSpMkLst>
            <pc:docMk/>
            <pc:sldMk cId="2166937662" sldId="2076138342"/>
            <ac:cxnSpMk id="28" creationId="{6912ECF2-B485-E101-3522-DB3973F78B6B}"/>
          </ac:cxnSpMkLst>
        </pc:cxnChg>
        <pc:cxnChg chg="del mod">
          <ac:chgData name="Eldert Grootenboer" userId="86a8f506-bb1c-4964-839a-78287daf85b1" providerId="ADAL" clId="{0D12886E-009E-489D-9F76-6B70D8FCC13A}" dt="2022-06-13T08:54:09.624" v="139" actId="478"/>
          <ac:cxnSpMkLst>
            <pc:docMk/>
            <pc:sldMk cId="2166937662" sldId="2076138342"/>
            <ac:cxnSpMk id="40" creationId="{820C8AC4-04E4-DDFF-6B39-502D76AE9DC8}"/>
          </ac:cxnSpMkLst>
        </pc:cxnChg>
        <pc:cxnChg chg="del mod">
          <ac:chgData name="Eldert Grootenboer" userId="86a8f506-bb1c-4964-839a-78287daf85b1" providerId="ADAL" clId="{0D12886E-009E-489D-9F76-6B70D8FCC13A}" dt="2022-06-13T08:54:09.624" v="139" actId="478"/>
          <ac:cxnSpMkLst>
            <pc:docMk/>
            <pc:sldMk cId="2166937662" sldId="2076138342"/>
            <ac:cxnSpMk id="42" creationId="{C6DB56EA-33E6-50D7-D6EC-9CA237E013C2}"/>
          </ac:cxnSpMkLst>
        </pc:cxnChg>
        <pc:cxnChg chg="del mod">
          <ac:chgData name="Eldert Grootenboer" userId="86a8f506-bb1c-4964-839a-78287daf85b1" providerId="ADAL" clId="{0D12886E-009E-489D-9F76-6B70D8FCC13A}" dt="2022-06-13T08:54:09.624" v="139" actId="478"/>
          <ac:cxnSpMkLst>
            <pc:docMk/>
            <pc:sldMk cId="2166937662" sldId="2076138342"/>
            <ac:cxnSpMk id="48" creationId="{728D1004-3CFB-7BDA-184B-06A3403AD216}"/>
          </ac:cxnSpMkLst>
        </pc:cxnChg>
        <pc:cxnChg chg="del mod">
          <ac:chgData name="Eldert Grootenboer" userId="86a8f506-bb1c-4964-839a-78287daf85b1" providerId="ADAL" clId="{0D12886E-009E-489D-9F76-6B70D8FCC13A}" dt="2022-06-13T08:54:09.624" v="139" actId="478"/>
          <ac:cxnSpMkLst>
            <pc:docMk/>
            <pc:sldMk cId="2166937662" sldId="2076138342"/>
            <ac:cxnSpMk id="50" creationId="{DC10038A-D12D-A4AA-4F8B-E47E50483730}"/>
          </ac:cxnSpMkLst>
        </pc:cxnChg>
        <pc:cxnChg chg="del mod">
          <ac:chgData name="Eldert Grootenboer" userId="86a8f506-bb1c-4964-839a-78287daf85b1" providerId="ADAL" clId="{0D12886E-009E-489D-9F76-6B70D8FCC13A}" dt="2022-06-13T08:54:09.624" v="139" actId="478"/>
          <ac:cxnSpMkLst>
            <pc:docMk/>
            <pc:sldMk cId="2166937662" sldId="2076138342"/>
            <ac:cxnSpMk id="52" creationId="{63CCD26B-F2ED-E801-0E6F-887A050E308A}"/>
          </ac:cxnSpMkLst>
        </pc:cxnChg>
        <pc:cxnChg chg="del mod">
          <ac:chgData name="Eldert Grootenboer" userId="86a8f506-bb1c-4964-839a-78287daf85b1" providerId="ADAL" clId="{0D12886E-009E-489D-9F76-6B70D8FCC13A}" dt="2022-06-13T08:54:09.624" v="139" actId="478"/>
          <ac:cxnSpMkLst>
            <pc:docMk/>
            <pc:sldMk cId="2166937662" sldId="2076138342"/>
            <ac:cxnSpMk id="54" creationId="{78A31616-CA53-F2D9-8E09-2BB771B88812}"/>
          </ac:cxnSpMkLst>
        </pc:cxnChg>
        <pc:cxnChg chg="del mod">
          <ac:chgData name="Eldert Grootenboer" userId="86a8f506-bb1c-4964-839a-78287daf85b1" providerId="ADAL" clId="{0D12886E-009E-489D-9F76-6B70D8FCC13A}" dt="2022-06-13T08:54:09.624" v="139" actId="478"/>
          <ac:cxnSpMkLst>
            <pc:docMk/>
            <pc:sldMk cId="2166937662" sldId="2076138342"/>
            <ac:cxnSpMk id="56" creationId="{29234B81-17CC-95C6-4490-2DC1F8F7D835}"/>
          </ac:cxnSpMkLst>
        </pc:cxnChg>
        <pc:cxnChg chg="del mod">
          <ac:chgData name="Eldert Grootenboer" userId="86a8f506-bb1c-4964-839a-78287daf85b1" providerId="ADAL" clId="{0D12886E-009E-489D-9F76-6B70D8FCC13A}" dt="2022-06-13T08:54:09.624" v="139" actId="478"/>
          <ac:cxnSpMkLst>
            <pc:docMk/>
            <pc:sldMk cId="2166937662" sldId="2076138342"/>
            <ac:cxnSpMk id="60" creationId="{DE1DE3AC-34D7-A184-26BF-ECC57EDD40A4}"/>
          </ac:cxnSpMkLst>
        </pc:cxnChg>
        <pc:cxnChg chg="del mod">
          <ac:chgData name="Eldert Grootenboer" userId="86a8f506-bb1c-4964-839a-78287daf85b1" providerId="ADAL" clId="{0D12886E-009E-489D-9F76-6B70D8FCC13A}" dt="2022-06-13T08:54:09.624" v="139" actId="478"/>
          <ac:cxnSpMkLst>
            <pc:docMk/>
            <pc:sldMk cId="2166937662" sldId="2076138342"/>
            <ac:cxnSpMk id="62" creationId="{A5DFBEB7-5A3B-17F0-6893-20AB67D4A7F0}"/>
          </ac:cxnSpMkLst>
        </pc:cxnChg>
        <pc:cxnChg chg="del mod">
          <ac:chgData name="Eldert Grootenboer" userId="86a8f506-bb1c-4964-839a-78287daf85b1" providerId="ADAL" clId="{0D12886E-009E-489D-9F76-6B70D8FCC13A}" dt="2022-06-13T08:54:09.624" v="139" actId="478"/>
          <ac:cxnSpMkLst>
            <pc:docMk/>
            <pc:sldMk cId="2166937662" sldId="2076138342"/>
            <ac:cxnSpMk id="66" creationId="{CA515857-AA4F-10B8-926D-2AB821DED270}"/>
          </ac:cxnSpMkLst>
        </pc:cxnChg>
      </pc:sldChg>
      <pc:sldChg chg="addSp delSp modSp add del mod modAnim">
        <pc:chgData name="Eldert Grootenboer" userId="86a8f506-bb1c-4964-839a-78287daf85b1" providerId="ADAL" clId="{0D12886E-009E-489D-9F76-6B70D8FCC13A}" dt="2022-06-13T08:51:33.680" v="132" actId="47"/>
        <pc:sldMkLst>
          <pc:docMk/>
          <pc:sldMk cId="2620983269" sldId="2076138342"/>
        </pc:sldMkLst>
        <pc:spChg chg="mod">
          <ac:chgData name="Eldert Grootenboer" userId="86a8f506-bb1c-4964-839a-78287daf85b1" providerId="ADAL" clId="{0D12886E-009E-489D-9F76-6B70D8FCC13A}" dt="2022-06-13T08:48:14.213" v="112" actId="404"/>
          <ac:spMkLst>
            <pc:docMk/>
            <pc:sldMk cId="2620983269" sldId="2076138342"/>
            <ac:spMk id="2" creationId="{144BFEED-25AF-4E01-8C1B-55D9C2486C40}"/>
          </ac:spMkLst>
        </pc:spChg>
        <pc:spChg chg="mod">
          <ac:chgData name="Eldert Grootenboer" userId="86a8f506-bb1c-4964-839a-78287daf85b1" providerId="ADAL" clId="{0D12886E-009E-489D-9F76-6B70D8FCC13A}" dt="2022-06-13T08:47:34.202" v="97" actId="6549"/>
          <ac:spMkLst>
            <pc:docMk/>
            <pc:sldMk cId="2620983269" sldId="2076138342"/>
            <ac:spMk id="4" creationId="{24C939F7-E4CD-D684-39C8-DFA1EAEC5968}"/>
          </ac:spMkLst>
        </pc:spChg>
        <pc:spChg chg="add del mod">
          <ac:chgData name="Eldert Grootenboer" userId="86a8f506-bb1c-4964-839a-78287daf85b1" providerId="ADAL" clId="{0D12886E-009E-489D-9F76-6B70D8FCC13A}" dt="2022-06-13T08:48:53.394" v="116"/>
          <ac:spMkLst>
            <pc:docMk/>
            <pc:sldMk cId="2620983269" sldId="2076138342"/>
            <ac:spMk id="7" creationId="{1C6550A5-7C23-3695-3055-E6939A5B620F}"/>
          </ac:spMkLst>
        </pc:spChg>
        <pc:spChg chg="add del mod">
          <ac:chgData name="Eldert Grootenboer" userId="86a8f506-bb1c-4964-839a-78287daf85b1" providerId="ADAL" clId="{0D12886E-009E-489D-9F76-6B70D8FCC13A}" dt="2022-06-13T08:48:53.394" v="116"/>
          <ac:spMkLst>
            <pc:docMk/>
            <pc:sldMk cId="2620983269" sldId="2076138342"/>
            <ac:spMk id="10" creationId="{23A4146D-BD60-7A85-3249-0BD40EF5AA55}"/>
          </ac:spMkLst>
        </pc:spChg>
        <pc:spChg chg="add del mod">
          <ac:chgData name="Eldert Grootenboer" userId="86a8f506-bb1c-4964-839a-78287daf85b1" providerId="ADAL" clId="{0D12886E-009E-489D-9F76-6B70D8FCC13A}" dt="2022-06-13T08:48:53.394" v="116"/>
          <ac:spMkLst>
            <pc:docMk/>
            <pc:sldMk cId="2620983269" sldId="2076138342"/>
            <ac:spMk id="13" creationId="{0999D351-02CF-B392-8C04-A7CB9483C97F}"/>
          </ac:spMkLst>
        </pc:spChg>
        <pc:spChg chg="add del mod">
          <ac:chgData name="Eldert Grootenboer" userId="86a8f506-bb1c-4964-839a-78287daf85b1" providerId="ADAL" clId="{0D12886E-009E-489D-9F76-6B70D8FCC13A}" dt="2022-06-13T08:48:53.394" v="116"/>
          <ac:spMkLst>
            <pc:docMk/>
            <pc:sldMk cId="2620983269" sldId="2076138342"/>
            <ac:spMk id="19" creationId="{93ACD87A-96FB-3685-9528-BB1625C21A71}"/>
          </ac:spMkLst>
        </pc:spChg>
        <pc:spChg chg="add del mod">
          <ac:chgData name="Eldert Grootenboer" userId="86a8f506-bb1c-4964-839a-78287daf85b1" providerId="ADAL" clId="{0D12886E-009E-489D-9F76-6B70D8FCC13A}" dt="2022-06-13T08:48:53.394" v="116"/>
          <ac:spMkLst>
            <pc:docMk/>
            <pc:sldMk cId="2620983269" sldId="2076138342"/>
            <ac:spMk id="20" creationId="{14977B7B-F05D-0EE6-0F95-9A4262A66BA0}"/>
          </ac:spMkLst>
        </pc:spChg>
        <pc:spChg chg="add del mod">
          <ac:chgData name="Eldert Grootenboer" userId="86a8f506-bb1c-4964-839a-78287daf85b1" providerId="ADAL" clId="{0D12886E-009E-489D-9F76-6B70D8FCC13A}" dt="2022-06-13T08:48:53.394" v="116"/>
          <ac:spMkLst>
            <pc:docMk/>
            <pc:sldMk cId="2620983269" sldId="2076138342"/>
            <ac:spMk id="28" creationId="{44D108F8-E281-3D87-089A-66D456A28389}"/>
          </ac:spMkLst>
        </pc:spChg>
        <pc:picChg chg="add mod">
          <ac:chgData name="Eldert Grootenboer" userId="86a8f506-bb1c-4964-839a-78287daf85b1" providerId="ADAL" clId="{0D12886E-009E-489D-9F76-6B70D8FCC13A}" dt="2022-06-13T08:49:18.184" v="120" actId="1076"/>
          <ac:picMkLst>
            <pc:docMk/>
            <pc:sldMk cId="2620983269" sldId="2076138342"/>
            <ac:picMk id="5" creationId="{0C661F35-8007-3965-27F2-F377EF1CAA52}"/>
          </ac:picMkLst>
        </pc:picChg>
        <pc:picChg chg="add del mod">
          <ac:chgData name="Eldert Grootenboer" userId="86a8f506-bb1c-4964-839a-78287daf85b1" providerId="ADAL" clId="{0D12886E-009E-489D-9F76-6B70D8FCC13A}" dt="2022-06-13T08:48:53.394" v="116"/>
          <ac:picMkLst>
            <pc:docMk/>
            <pc:sldMk cId="2620983269" sldId="2076138342"/>
            <ac:picMk id="8" creationId="{B11DCD34-A515-3CC6-4ED9-00A534775CDF}"/>
          </ac:picMkLst>
        </pc:picChg>
        <pc:picChg chg="del">
          <ac:chgData name="Eldert Grootenboer" userId="86a8f506-bb1c-4964-839a-78287daf85b1" providerId="ADAL" clId="{0D12886E-009E-489D-9F76-6B70D8FCC13A}" dt="2022-06-13T08:47:36.211" v="98" actId="478"/>
          <ac:picMkLst>
            <pc:docMk/>
            <pc:sldMk cId="2620983269" sldId="2076138342"/>
            <ac:picMk id="9" creationId="{399A8473-E04C-4DE9-6A67-506BA2604CAB}"/>
          </ac:picMkLst>
        </pc:picChg>
        <pc:picChg chg="add del mod">
          <ac:chgData name="Eldert Grootenboer" userId="86a8f506-bb1c-4964-839a-78287daf85b1" providerId="ADAL" clId="{0D12886E-009E-489D-9F76-6B70D8FCC13A}" dt="2022-06-13T08:48:53.394" v="116"/>
          <ac:picMkLst>
            <pc:docMk/>
            <pc:sldMk cId="2620983269" sldId="2076138342"/>
            <ac:picMk id="11" creationId="{154F5AF7-D18D-EED1-000D-10FAF856DD51}"/>
          </ac:picMkLst>
        </pc:picChg>
        <pc:picChg chg="add del mod">
          <ac:chgData name="Eldert Grootenboer" userId="86a8f506-bb1c-4964-839a-78287daf85b1" providerId="ADAL" clId="{0D12886E-009E-489D-9F76-6B70D8FCC13A}" dt="2022-06-13T08:48:53.394" v="116"/>
          <ac:picMkLst>
            <pc:docMk/>
            <pc:sldMk cId="2620983269" sldId="2076138342"/>
            <ac:picMk id="12" creationId="{5793B4CD-AE02-F3D7-15D8-1A795C71D6BC}"/>
          </ac:picMkLst>
        </pc:picChg>
        <pc:picChg chg="add del mod">
          <ac:chgData name="Eldert Grootenboer" userId="86a8f506-bb1c-4964-839a-78287daf85b1" providerId="ADAL" clId="{0D12886E-009E-489D-9F76-6B70D8FCC13A}" dt="2022-06-13T08:48:53.394" v="116"/>
          <ac:picMkLst>
            <pc:docMk/>
            <pc:sldMk cId="2620983269" sldId="2076138342"/>
            <ac:picMk id="14" creationId="{898055F6-500A-E193-484C-754BB22A65FB}"/>
          </ac:picMkLst>
        </pc:picChg>
        <pc:picChg chg="add del mod">
          <ac:chgData name="Eldert Grootenboer" userId="86a8f506-bb1c-4964-839a-78287daf85b1" providerId="ADAL" clId="{0D12886E-009E-489D-9F76-6B70D8FCC13A}" dt="2022-06-13T08:48:53.394" v="116"/>
          <ac:picMkLst>
            <pc:docMk/>
            <pc:sldMk cId="2620983269" sldId="2076138342"/>
            <ac:picMk id="15" creationId="{7138C4DC-CEF9-EF31-937B-F0E8CE94100D}"/>
          </ac:picMkLst>
        </pc:picChg>
        <pc:picChg chg="add del mod">
          <ac:chgData name="Eldert Grootenboer" userId="86a8f506-bb1c-4964-839a-78287daf85b1" providerId="ADAL" clId="{0D12886E-009E-489D-9F76-6B70D8FCC13A}" dt="2022-06-13T08:48:53.394" v="116"/>
          <ac:picMkLst>
            <pc:docMk/>
            <pc:sldMk cId="2620983269" sldId="2076138342"/>
            <ac:picMk id="16" creationId="{7ACE4328-E9C8-ACB9-0340-85FB220713AE}"/>
          </ac:picMkLst>
        </pc:picChg>
        <pc:picChg chg="add del mod">
          <ac:chgData name="Eldert Grootenboer" userId="86a8f506-bb1c-4964-839a-78287daf85b1" providerId="ADAL" clId="{0D12886E-009E-489D-9F76-6B70D8FCC13A}" dt="2022-06-13T08:48:53.394" v="116"/>
          <ac:picMkLst>
            <pc:docMk/>
            <pc:sldMk cId="2620983269" sldId="2076138342"/>
            <ac:picMk id="31" creationId="{18D04452-6FBE-AC01-FC93-1CCA0376FE42}"/>
          </ac:picMkLst>
        </pc:picChg>
        <pc:cxnChg chg="add del mod">
          <ac:chgData name="Eldert Grootenboer" userId="86a8f506-bb1c-4964-839a-78287daf85b1" providerId="ADAL" clId="{0D12886E-009E-489D-9F76-6B70D8FCC13A}" dt="2022-06-13T08:48:53.394" v="116"/>
          <ac:cxnSpMkLst>
            <pc:docMk/>
            <pc:sldMk cId="2620983269" sldId="2076138342"/>
            <ac:cxnSpMk id="17" creationId="{353AEC19-401D-FA2A-DD83-50FCB4628CC8}"/>
          </ac:cxnSpMkLst>
        </pc:cxnChg>
        <pc:cxnChg chg="add del mod">
          <ac:chgData name="Eldert Grootenboer" userId="86a8f506-bb1c-4964-839a-78287daf85b1" providerId="ADAL" clId="{0D12886E-009E-489D-9F76-6B70D8FCC13A}" dt="2022-06-13T08:48:53.394" v="116"/>
          <ac:cxnSpMkLst>
            <pc:docMk/>
            <pc:sldMk cId="2620983269" sldId="2076138342"/>
            <ac:cxnSpMk id="18" creationId="{D5FE6AC9-7CEE-6EB0-87EA-CE679DA7EC7D}"/>
          </ac:cxnSpMkLst>
        </pc:cxnChg>
        <pc:cxnChg chg="add del mod">
          <ac:chgData name="Eldert Grootenboer" userId="86a8f506-bb1c-4964-839a-78287daf85b1" providerId="ADAL" clId="{0D12886E-009E-489D-9F76-6B70D8FCC13A}" dt="2022-06-13T08:48:53.394" v="116"/>
          <ac:cxnSpMkLst>
            <pc:docMk/>
            <pc:sldMk cId="2620983269" sldId="2076138342"/>
            <ac:cxnSpMk id="21" creationId="{C23F21DC-828E-3495-10C6-F462EFD995D7}"/>
          </ac:cxnSpMkLst>
        </pc:cxnChg>
        <pc:cxnChg chg="add del mod">
          <ac:chgData name="Eldert Grootenboer" userId="86a8f506-bb1c-4964-839a-78287daf85b1" providerId="ADAL" clId="{0D12886E-009E-489D-9F76-6B70D8FCC13A}" dt="2022-06-13T08:48:53.394" v="116"/>
          <ac:cxnSpMkLst>
            <pc:docMk/>
            <pc:sldMk cId="2620983269" sldId="2076138342"/>
            <ac:cxnSpMk id="22" creationId="{1EFA905F-041B-4B37-4635-BABF6AAE5FC3}"/>
          </ac:cxnSpMkLst>
        </pc:cxnChg>
        <pc:cxnChg chg="add del mod">
          <ac:chgData name="Eldert Grootenboer" userId="86a8f506-bb1c-4964-839a-78287daf85b1" providerId="ADAL" clId="{0D12886E-009E-489D-9F76-6B70D8FCC13A}" dt="2022-06-13T08:48:53.394" v="116"/>
          <ac:cxnSpMkLst>
            <pc:docMk/>
            <pc:sldMk cId="2620983269" sldId="2076138342"/>
            <ac:cxnSpMk id="23" creationId="{8B0C5E9A-86AA-019F-C888-EAEF4E2D649A}"/>
          </ac:cxnSpMkLst>
        </pc:cxnChg>
        <pc:cxnChg chg="add del mod">
          <ac:chgData name="Eldert Grootenboer" userId="86a8f506-bb1c-4964-839a-78287daf85b1" providerId="ADAL" clId="{0D12886E-009E-489D-9F76-6B70D8FCC13A}" dt="2022-06-13T08:48:53.394" v="116"/>
          <ac:cxnSpMkLst>
            <pc:docMk/>
            <pc:sldMk cId="2620983269" sldId="2076138342"/>
            <ac:cxnSpMk id="26" creationId="{9D15CCA0-4CC4-1327-6208-8B01A79EE1C7}"/>
          </ac:cxnSpMkLst>
        </pc:cxnChg>
        <pc:cxnChg chg="add del mod">
          <ac:chgData name="Eldert Grootenboer" userId="86a8f506-bb1c-4964-839a-78287daf85b1" providerId="ADAL" clId="{0D12886E-009E-489D-9F76-6B70D8FCC13A}" dt="2022-06-13T08:48:53.394" v="116"/>
          <ac:cxnSpMkLst>
            <pc:docMk/>
            <pc:sldMk cId="2620983269" sldId="2076138342"/>
            <ac:cxnSpMk id="27" creationId="{B16248D3-653E-17E0-9490-4D178A7877A2}"/>
          </ac:cxnSpMkLst>
        </pc:cxnChg>
        <pc:cxnChg chg="add del mod">
          <ac:chgData name="Eldert Grootenboer" userId="86a8f506-bb1c-4964-839a-78287daf85b1" providerId="ADAL" clId="{0D12886E-009E-489D-9F76-6B70D8FCC13A}" dt="2022-06-13T08:48:53.394" v="116"/>
          <ac:cxnSpMkLst>
            <pc:docMk/>
            <pc:sldMk cId="2620983269" sldId="2076138342"/>
            <ac:cxnSpMk id="29" creationId="{A76AD193-79CA-7296-3B8A-94C1AEA88E1E}"/>
          </ac:cxnSpMkLst>
        </pc:cxnChg>
        <pc:cxnChg chg="add del mod">
          <ac:chgData name="Eldert Grootenboer" userId="86a8f506-bb1c-4964-839a-78287daf85b1" providerId="ADAL" clId="{0D12886E-009E-489D-9F76-6B70D8FCC13A}" dt="2022-06-13T08:48:53.394" v="116"/>
          <ac:cxnSpMkLst>
            <pc:docMk/>
            <pc:sldMk cId="2620983269" sldId="2076138342"/>
            <ac:cxnSpMk id="30" creationId="{944802A4-4E69-656A-08F4-868C64B3614F}"/>
          </ac:cxnSpMkLst>
        </pc:cxnChg>
        <pc:cxnChg chg="add del mod">
          <ac:chgData name="Eldert Grootenboer" userId="86a8f506-bb1c-4964-839a-78287daf85b1" providerId="ADAL" clId="{0D12886E-009E-489D-9F76-6B70D8FCC13A}" dt="2022-06-13T08:48:53.394" v="116"/>
          <ac:cxnSpMkLst>
            <pc:docMk/>
            <pc:sldMk cId="2620983269" sldId="2076138342"/>
            <ac:cxnSpMk id="32" creationId="{56886A08-05A5-72B7-0FEB-5D0AED246D1D}"/>
          </ac:cxnSpMkLst>
        </pc:cxnChg>
      </pc:sldChg>
      <pc:sldChg chg="addSp delSp add del setBg delDesignElem">
        <pc:chgData name="Eldert Grootenboer" userId="86a8f506-bb1c-4964-839a-78287daf85b1" providerId="ADAL" clId="{0D12886E-009E-489D-9F76-6B70D8FCC13A}" dt="2022-06-13T08:47:30.768" v="95"/>
        <pc:sldMkLst>
          <pc:docMk/>
          <pc:sldMk cId="3725996771" sldId="2076138342"/>
        </pc:sldMkLst>
        <pc:spChg chg="add del">
          <ac:chgData name="Eldert Grootenboer" userId="86a8f506-bb1c-4964-839a-78287daf85b1" providerId="ADAL" clId="{0D12886E-009E-489D-9F76-6B70D8FCC13A}" dt="2022-06-13T08:47:30.768" v="95"/>
          <ac:spMkLst>
            <pc:docMk/>
            <pc:sldMk cId="3725996771" sldId="2076138342"/>
            <ac:spMk id="24" creationId="{743AA782-23D1-4521-8CAD-47662984AA08}"/>
          </ac:spMkLst>
        </pc:spChg>
        <pc:spChg chg="add del">
          <ac:chgData name="Eldert Grootenboer" userId="86a8f506-bb1c-4964-839a-78287daf85b1" providerId="ADAL" clId="{0D12886E-009E-489D-9F76-6B70D8FCC13A}" dt="2022-06-13T08:47:30.768" v="95"/>
          <ac:spMkLst>
            <pc:docMk/>
            <pc:sldMk cId="3725996771" sldId="2076138342"/>
            <ac:spMk id="25" creationId="{71877DBC-BB60-40F0-AC93-2ACDBAAE60CE}"/>
          </ac:spMkLst>
        </pc:spChg>
      </pc:sldChg>
      <pc:sldChg chg="addSp delSp add del setBg delDesignElem">
        <pc:chgData name="Eldert Grootenboer" userId="86a8f506-bb1c-4964-839a-78287daf85b1" providerId="ADAL" clId="{0D12886E-009E-489D-9F76-6B70D8FCC13A}" dt="2022-06-13T08:54:44.209" v="148"/>
        <pc:sldMkLst>
          <pc:docMk/>
          <pc:sldMk cId="3352359751" sldId="2076138343"/>
        </pc:sldMkLst>
        <pc:spChg chg="add del">
          <ac:chgData name="Eldert Grootenboer" userId="86a8f506-bb1c-4964-839a-78287daf85b1" providerId="ADAL" clId="{0D12886E-009E-489D-9F76-6B70D8FCC13A}" dt="2022-06-13T08:54:44.209" v="148"/>
          <ac:spMkLst>
            <pc:docMk/>
            <pc:sldMk cId="3352359751" sldId="2076138343"/>
            <ac:spMk id="8" creationId="{100EDD19-6802-4EC3-95CE-CFFAB042CFD6}"/>
          </ac:spMkLst>
        </pc:spChg>
        <pc:spChg chg="add del">
          <ac:chgData name="Eldert Grootenboer" userId="86a8f506-bb1c-4964-839a-78287daf85b1" providerId="ADAL" clId="{0D12886E-009E-489D-9F76-6B70D8FCC13A}" dt="2022-06-13T08:54:44.209" v="148"/>
          <ac:spMkLst>
            <pc:docMk/>
            <pc:sldMk cId="3352359751" sldId="2076138343"/>
            <ac:spMk id="10" creationId="{DB17E863-922E-4C26-BD64-E8FD41D28661}"/>
          </ac:spMkLst>
        </pc:spChg>
      </pc:sldChg>
      <pc:sldChg chg="add del setBg">
        <pc:chgData name="Eldert Grootenboer" userId="86a8f506-bb1c-4964-839a-78287daf85b1" providerId="ADAL" clId="{0D12886E-009E-489D-9F76-6B70D8FCC13A}" dt="2022-06-13T08:54:37.083" v="144"/>
        <pc:sldMkLst>
          <pc:docMk/>
          <pc:sldMk cId="3636574760" sldId="2076138343"/>
        </pc:sldMkLst>
      </pc:sldChg>
      <pc:sldChg chg="addSp delSp modSp add mod modTransition">
        <pc:chgData name="Eldert Grootenboer" userId="86a8f506-bb1c-4964-839a-78287daf85b1" providerId="ADAL" clId="{0D12886E-009E-489D-9F76-6B70D8FCC13A}" dt="2022-06-13T10:53:57.029" v="629" actId="404"/>
        <pc:sldMkLst>
          <pc:docMk/>
          <pc:sldMk cId="3746148279" sldId="2076138343"/>
        </pc:sldMkLst>
        <pc:spChg chg="mod">
          <ac:chgData name="Eldert Grootenboer" userId="86a8f506-bb1c-4964-839a-78287daf85b1" providerId="ADAL" clId="{0D12886E-009E-489D-9F76-6B70D8FCC13A}" dt="2022-06-13T10:53:57.029" v="629" actId="404"/>
          <ac:spMkLst>
            <pc:docMk/>
            <pc:sldMk cId="3746148279" sldId="2076138343"/>
            <ac:spMk id="2" creationId="{BEB30092-4628-B9C8-4F0A-753C030F92E9}"/>
          </ac:spMkLst>
        </pc:spChg>
        <pc:spChg chg="del">
          <ac:chgData name="Eldert Grootenboer" userId="86a8f506-bb1c-4964-839a-78287daf85b1" providerId="ADAL" clId="{0D12886E-009E-489D-9F76-6B70D8FCC13A}" dt="2022-06-13T08:54:50.430" v="150" actId="478"/>
          <ac:spMkLst>
            <pc:docMk/>
            <pc:sldMk cId="3746148279" sldId="2076138343"/>
            <ac:spMk id="5" creationId="{492EA20F-5564-C35B-E2C1-873F4D041246}"/>
          </ac:spMkLst>
        </pc:spChg>
        <pc:spChg chg="add mod">
          <ac:chgData name="Eldert Grootenboer" userId="86a8f506-bb1c-4964-839a-78287daf85b1" providerId="ADAL" clId="{0D12886E-009E-489D-9F76-6B70D8FCC13A}" dt="2022-06-13T08:55:38.544" v="161" actId="208"/>
          <ac:spMkLst>
            <pc:docMk/>
            <pc:sldMk cId="3746148279" sldId="2076138343"/>
            <ac:spMk id="7" creationId="{1C295E68-A482-3851-74BE-86AF2C6F76F9}"/>
          </ac:spMkLst>
        </pc:spChg>
        <pc:spChg chg="add mod">
          <ac:chgData name="Eldert Grootenboer" userId="86a8f506-bb1c-4964-839a-78287daf85b1" providerId="ADAL" clId="{0D12886E-009E-489D-9F76-6B70D8FCC13A}" dt="2022-06-13T08:55:38.544" v="161" actId="208"/>
          <ac:spMkLst>
            <pc:docMk/>
            <pc:sldMk cId="3746148279" sldId="2076138343"/>
            <ac:spMk id="14" creationId="{8850171C-590C-0562-C884-6964445BE3EE}"/>
          </ac:spMkLst>
        </pc:spChg>
        <pc:spChg chg="add mod">
          <ac:chgData name="Eldert Grootenboer" userId="86a8f506-bb1c-4964-839a-78287daf85b1" providerId="ADAL" clId="{0D12886E-009E-489D-9F76-6B70D8FCC13A}" dt="2022-06-13T08:55:38.544" v="161" actId="208"/>
          <ac:spMkLst>
            <pc:docMk/>
            <pc:sldMk cId="3746148279" sldId="2076138343"/>
            <ac:spMk id="15" creationId="{5A825C50-67DC-F1E9-211C-65454E6FA97B}"/>
          </ac:spMkLst>
        </pc:spChg>
        <pc:spChg chg="del">
          <ac:chgData name="Eldert Grootenboer" userId="86a8f506-bb1c-4964-839a-78287daf85b1" providerId="ADAL" clId="{0D12886E-009E-489D-9F76-6B70D8FCC13A}" dt="2022-06-13T08:54:50.430" v="150" actId="478"/>
          <ac:spMkLst>
            <pc:docMk/>
            <pc:sldMk cId="3746148279" sldId="2076138343"/>
            <ac:spMk id="44" creationId="{DD5F5136-3F22-39C1-F386-5A395E755064}"/>
          </ac:spMkLst>
        </pc:spChg>
        <pc:spChg chg="del">
          <ac:chgData name="Eldert Grootenboer" userId="86a8f506-bb1c-4964-839a-78287daf85b1" providerId="ADAL" clId="{0D12886E-009E-489D-9F76-6B70D8FCC13A}" dt="2022-06-13T08:54:50.430" v="150" actId="478"/>
          <ac:spMkLst>
            <pc:docMk/>
            <pc:sldMk cId="3746148279" sldId="2076138343"/>
            <ac:spMk id="46" creationId="{94E78A9B-1D14-F1FC-FDE0-4BA0166C6FBA}"/>
          </ac:spMkLst>
        </pc:spChg>
        <pc:spChg chg="del">
          <ac:chgData name="Eldert Grootenboer" userId="86a8f506-bb1c-4964-839a-78287daf85b1" providerId="ADAL" clId="{0D12886E-009E-489D-9F76-6B70D8FCC13A}" dt="2022-06-13T08:54:50.430" v="150" actId="478"/>
          <ac:spMkLst>
            <pc:docMk/>
            <pc:sldMk cId="3746148279" sldId="2076138343"/>
            <ac:spMk id="58" creationId="{66ECA306-E8B7-BB52-0D40-24A55BB12105}"/>
          </ac:spMkLst>
        </pc:spChg>
        <pc:spChg chg="add mod">
          <ac:chgData name="Eldert Grootenboer" userId="86a8f506-bb1c-4964-839a-78287daf85b1" providerId="ADAL" clId="{0D12886E-009E-489D-9F76-6B70D8FCC13A}" dt="2022-06-13T08:55:38.544" v="161" actId="208"/>
          <ac:spMkLst>
            <pc:docMk/>
            <pc:sldMk cId="3746148279" sldId="2076138343"/>
            <ac:spMk id="68" creationId="{EC3FE287-9C58-F908-9DBB-6F80AED32E36}"/>
          </ac:spMkLst>
        </pc:spChg>
        <pc:picChg chg="del">
          <ac:chgData name="Eldert Grootenboer" userId="86a8f506-bb1c-4964-839a-78287daf85b1" providerId="ADAL" clId="{0D12886E-009E-489D-9F76-6B70D8FCC13A}" dt="2022-06-13T08:54:52.680" v="151" actId="478"/>
          <ac:picMkLst>
            <pc:docMk/>
            <pc:sldMk cId="3746148279" sldId="2076138343"/>
            <ac:picMk id="4" creationId="{509D170E-7385-74DC-AC10-6215AF6530FD}"/>
          </ac:picMkLst>
        </pc:picChg>
        <pc:picChg chg="add">
          <ac:chgData name="Eldert Grootenboer" userId="86a8f506-bb1c-4964-839a-78287daf85b1" providerId="ADAL" clId="{0D12886E-009E-489D-9F76-6B70D8FCC13A}" dt="2022-06-13T08:55:04.256" v="155" actId="22"/>
          <ac:picMkLst>
            <pc:docMk/>
            <pc:sldMk cId="3746148279" sldId="2076138343"/>
            <ac:picMk id="6" creationId="{1BADA486-2265-A594-4386-C3653C8B1E50}"/>
          </ac:picMkLst>
        </pc:picChg>
        <pc:picChg chg="add mod">
          <ac:chgData name="Eldert Grootenboer" userId="86a8f506-bb1c-4964-839a-78287daf85b1" providerId="ADAL" clId="{0D12886E-009E-489D-9F76-6B70D8FCC13A}" dt="2022-06-13T08:55:38.544" v="161" actId="208"/>
          <ac:picMkLst>
            <pc:docMk/>
            <pc:sldMk cId="3746148279" sldId="2076138343"/>
            <ac:picMk id="9" creationId="{1674755C-56BE-0114-BC23-A4375A31D828}"/>
          </ac:picMkLst>
        </pc:picChg>
        <pc:picChg chg="add mod">
          <ac:chgData name="Eldert Grootenboer" userId="86a8f506-bb1c-4964-839a-78287daf85b1" providerId="ADAL" clId="{0D12886E-009E-489D-9F76-6B70D8FCC13A}" dt="2022-06-13T08:55:38.544" v="161" actId="208"/>
          <ac:picMkLst>
            <pc:docMk/>
            <pc:sldMk cId="3746148279" sldId="2076138343"/>
            <ac:picMk id="11" creationId="{BF6F8D3E-0392-D2A3-4D86-3C8DE570407A}"/>
          </ac:picMkLst>
        </pc:picChg>
        <pc:picChg chg="add mod">
          <ac:chgData name="Eldert Grootenboer" userId="86a8f506-bb1c-4964-839a-78287daf85b1" providerId="ADAL" clId="{0D12886E-009E-489D-9F76-6B70D8FCC13A}" dt="2022-06-13T08:55:38.544" v="161" actId="208"/>
          <ac:picMkLst>
            <pc:docMk/>
            <pc:sldMk cId="3746148279" sldId="2076138343"/>
            <ac:picMk id="12" creationId="{1ACA8252-378E-93CF-AE05-30FBB5B31350}"/>
          </ac:picMkLst>
        </pc:picChg>
        <pc:picChg chg="add mod">
          <ac:chgData name="Eldert Grootenboer" userId="86a8f506-bb1c-4964-839a-78287daf85b1" providerId="ADAL" clId="{0D12886E-009E-489D-9F76-6B70D8FCC13A}" dt="2022-06-13T08:55:38.544" v="161" actId="208"/>
          <ac:picMkLst>
            <pc:docMk/>
            <pc:sldMk cId="3746148279" sldId="2076138343"/>
            <ac:picMk id="21" creationId="{5B39C79C-1F04-AE36-AA93-77CF43E1669E}"/>
          </ac:picMkLst>
        </pc:picChg>
        <pc:picChg chg="add mod">
          <ac:chgData name="Eldert Grootenboer" userId="86a8f506-bb1c-4964-839a-78287daf85b1" providerId="ADAL" clId="{0D12886E-009E-489D-9F76-6B70D8FCC13A}" dt="2022-06-13T08:55:58.390" v="163" actId="2085"/>
          <ac:picMkLst>
            <pc:docMk/>
            <pc:sldMk cId="3746148279" sldId="2076138343"/>
            <ac:picMk id="23" creationId="{A5E2B622-66FC-F7DD-54C2-E1EE91BE5F80}"/>
          </ac:picMkLst>
        </pc:picChg>
        <pc:picChg chg="add mod">
          <ac:chgData name="Eldert Grootenboer" userId="86a8f506-bb1c-4964-839a-78287daf85b1" providerId="ADAL" clId="{0D12886E-009E-489D-9F76-6B70D8FCC13A}" dt="2022-06-13T08:55:58.390" v="163" actId="2085"/>
          <ac:picMkLst>
            <pc:docMk/>
            <pc:sldMk cId="3746148279" sldId="2076138343"/>
            <ac:picMk id="24" creationId="{C715B3DD-B85F-36E5-DA3F-E263AAE168ED}"/>
          </ac:picMkLst>
        </pc:picChg>
        <pc:picChg chg="add mod">
          <ac:chgData name="Eldert Grootenboer" userId="86a8f506-bb1c-4964-839a-78287daf85b1" providerId="ADAL" clId="{0D12886E-009E-489D-9F76-6B70D8FCC13A}" dt="2022-06-13T08:55:58.390" v="163" actId="2085"/>
          <ac:picMkLst>
            <pc:docMk/>
            <pc:sldMk cId="3746148279" sldId="2076138343"/>
            <ac:picMk id="26" creationId="{3593EC48-8A6F-56EC-AEE7-36CAABE1DD31}"/>
          </ac:picMkLst>
        </pc:picChg>
        <pc:picChg chg="del">
          <ac:chgData name="Eldert Grootenboer" userId="86a8f506-bb1c-4964-839a-78287daf85b1" providerId="ADAL" clId="{0D12886E-009E-489D-9F76-6B70D8FCC13A}" dt="2022-06-13T08:54:50.430" v="150" actId="478"/>
          <ac:picMkLst>
            <pc:docMk/>
            <pc:sldMk cId="3746148279" sldId="2076138343"/>
            <ac:picMk id="34" creationId="{5F352D6E-9B4A-0E0B-E3AA-F240D3DF1B44}"/>
          </ac:picMkLst>
        </pc:picChg>
        <pc:picChg chg="del">
          <ac:chgData name="Eldert Grootenboer" userId="86a8f506-bb1c-4964-839a-78287daf85b1" providerId="ADAL" clId="{0D12886E-009E-489D-9F76-6B70D8FCC13A}" dt="2022-06-13T08:54:50.430" v="150" actId="478"/>
          <ac:picMkLst>
            <pc:docMk/>
            <pc:sldMk cId="3746148279" sldId="2076138343"/>
            <ac:picMk id="36" creationId="{A5AF55DF-451C-6C40-440A-63940BA45DA0}"/>
          </ac:picMkLst>
        </pc:picChg>
        <pc:picChg chg="del">
          <ac:chgData name="Eldert Grootenboer" userId="86a8f506-bb1c-4964-839a-78287daf85b1" providerId="ADAL" clId="{0D12886E-009E-489D-9F76-6B70D8FCC13A}" dt="2022-06-13T08:54:50.430" v="150" actId="478"/>
          <ac:picMkLst>
            <pc:docMk/>
            <pc:sldMk cId="3746148279" sldId="2076138343"/>
            <ac:picMk id="38" creationId="{770DC908-631A-DD48-879D-1462CFAE327E}"/>
          </ac:picMkLst>
        </pc:picChg>
        <pc:picChg chg="del">
          <ac:chgData name="Eldert Grootenboer" userId="86a8f506-bb1c-4964-839a-78287daf85b1" providerId="ADAL" clId="{0D12886E-009E-489D-9F76-6B70D8FCC13A}" dt="2022-06-13T08:54:50.430" v="150" actId="478"/>
          <ac:picMkLst>
            <pc:docMk/>
            <pc:sldMk cId="3746148279" sldId="2076138343"/>
            <ac:picMk id="64" creationId="{5BE2EC2F-18E8-B5CE-BBEB-498FFF6C3100}"/>
          </ac:picMkLst>
        </pc:picChg>
        <pc:picChg chg="add mod">
          <ac:chgData name="Eldert Grootenboer" userId="86a8f506-bb1c-4964-839a-78287daf85b1" providerId="ADAL" clId="{0D12886E-009E-489D-9F76-6B70D8FCC13A}" dt="2022-06-13T08:55:38.544" v="161" actId="208"/>
          <ac:picMkLst>
            <pc:docMk/>
            <pc:sldMk cId="3746148279" sldId="2076138343"/>
            <ac:picMk id="67" creationId="{11ED97A4-3E04-F837-2130-149EE826EB69}"/>
          </ac:picMkLst>
        </pc:picChg>
        <pc:picChg chg="add mod">
          <ac:chgData name="Eldert Grootenboer" userId="86a8f506-bb1c-4964-839a-78287daf85b1" providerId="ADAL" clId="{0D12886E-009E-489D-9F76-6B70D8FCC13A}" dt="2022-06-13T08:55:38.544" v="161" actId="208"/>
          <ac:picMkLst>
            <pc:docMk/>
            <pc:sldMk cId="3746148279" sldId="2076138343"/>
            <ac:picMk id="69" creationId="{4F700780-D659-AE4C-762B-71B6C5D56909}"/>
          </ac:picMkLst>
        </pc:picChg>
        <pc:cxnChg chg="add mod">
          <ac:chgData name="Eldert Grootenboer" userId="86a8f506-bb1c-4964-839a-78287daf85b1" providerId="ADAL" clId="{0D12886E-009E-489D-9F76-6B70D8FCC13A}" dt="2022-06-13T08:55:38.544" v="161" actId="208"/>
          <ac:cxnSpMkLst>
            <pc:docMk/>
            <pc:sldMk cId="3746148279" sldId="2076138343"/>
            <ac:cxnSpMk id="13" creationId="{888C0C92-30B1-B17E-AB02-81BEF990EF58}"/>
          </ac:cxnSpMkLst>
        </pc:cxnChg>
        <pc:cxnChg chg="add mod">
          <ac:chgData name="Eldert Grootenboer" userId="86a8f506-bb1c-4964-839a-78287daf85b1" providerId="ADAL" clId="{0D12886E-009E-489D-9F76-6B70D8FCC13A}" dt="2022-06-13T08:55:38.544" v="161" actId="208"/>
          <ac:cxnSpMkLst>
            <pc:docMk/>
            <pc:sldMk cId="3746148279" sldId="2076138343"/>
            <ac:cxnSpMk id="16" creationId="{A76F90C2-C982-E47B-5C80-C75502F84AA0}"/>
          </ac:cxnSpMkLst>
        </pc:cxnChg>
        <pc:cxnChg chg="add mod">
          <ac:chgData name="Eldert Grootenboer" userId="86a8f506-bb1c-4964-839a-78287daf85b1" providerId="ADAL" clId="{0D12886E-009E-489D-9F76-6B70D8FCC13A}" dt="2022-06-13T08:55:38.544" v="161" actId="208"/>
          <ac:cxnSpMkLst>
            <pc:docMk/>
            <pc:sldMk cId="3746148279" sldId="2076138343"/>
            <ac:cxnSpMk id="17" creationId="{F848B95B-8AF1-B71E-E469-F56FA088FCDF}"/>
          </ac:cxnSpMkLst>
        </pc:cxnChg>
        <pc:cxnChg chg="add mod">
          <ac:chgData name="Eldert Grootenboer" userId="86a8f506-bb1c-4964-839a-78287daf85b1" providerId="ADAL" clId="{0D12886E-009E-489D-9F76-6B70D8FCC13A}" dt="2022-06-13T08:55:38.544" v="161" actId="208"/>
          <ac:cxnSpMkLst>
            <pc:docMk/>
            <pc:sldMk cId="3746148279" sldId="2076138343"/>
            <ac:cxnSpMk id="18" creationId="{8929ABA7-9E34-6AFC-5174-22EFFB13E888}"/>
          </ac:cxnSpMkLst>
        </pc:cxnChg>
        <pc:cxnChg chg="add mod">
          <ac:chgData name="Eldert Grootenboer" userId="86a8f506-bb1c-4964-839a-78287daf85b1" providerId="ADAL" clId="{0D12886E-009E-489D-9F76-6B70D8FCC13A}" dt="2022-06-13T08:55:38.544" v="161" actId="208"/>
          <ac:cxnSpMkLst>
            <pc:docMk/>
            <pc:sldMk cId="3746148279" sldId="2076138343"/>
            <ac:cxnSpMk id="19" creationId="{58956061-C290-ACA8-3588-AC6D7E19290F}"/>
          </ac:cxnSpMkLst>
        </pc:cxnChg>
        <pc:cxnChg chg="add mod">
          <ac:chgData name="Eldert Grootenboer" userId="86a8f506-bb1c-4964-839a-78287daf85b1" providerId="ADAL" clId="{0D12886E-009E-489D-9F76-6B70D8FCC13A}" dt="2022-06-13T08:55:38.544" v="161" actId="208"/>
          <ac:cxnSpMkLst>
            <pc:docMk/>
            <pc:sldMk cId="3746148279" sldId="2076138343"/>
            <ac:cxnSpMk id="20" creationId="{5E20EAF4-BD92-4568-1079-E450472E75D4}"/>
          </ac:cxnSpMkLst>
        </pc:cxnChg>
        <pc:cxnChg chg="add mod">
          <ac:chgData name="Eldert Grootenboer" userId="86a8f506-bb1c-4964-839a-78287daf85b1" providerId="ADAL" clId="{0D12886E-009E-489D-9F76-6B70D8FCC13A}" dt="2022-06-13T08:55:38.544" v="161" actId="208"/>
          <ac:cxnSpMkLst>
            <pc:docMk/>
            <pc:sldMk cId="3746148279" sldId="2076138343"/>
            <ac:cxnSpMk id="22" creationId="{E2C6F867-108C-9A0E-3D18-0C4C1B51565B}"/>
          </ac:cxnSpMkLst>
        </pc:cxnChg>
        <pc:cxnChg chg="add mod">
          <ac:chgData name="Eldert Grootenboer" userId="86a8f506-bb1c-4964-839a-78287daf85b1" providerId="ADAL" clId="{0D12886E-009E-489D-9F76-6B70D8FCC13A}" dt="2022-06-13T08:55:38.544" v="161" actId="208"/>
          <ac:cxnSpMkLst>
            <pc:docMk/>
            <pc:sldMk cId="3746148279" sldId="2076138343"/>
            <ac:cxnSpMk id="28" creationId="{F609EA1E-94CE-7E34-A310-81BBD38414B9}"/>
          </ac:cxnSpMkLst>
        </pc:cxnChg>
        <pc:cxnChg chg="del mod">
          <ac:chgData name="Eldert Grootenboer" userId="86a8f506-bb1c-4964-839a-78287daf85b1" providerId="ADAL" clId="{0D12886E-009E-489D-9F76-6B70D8FCC13A}" dt="2022-06-13T08:54:50.430" v="150" actId="478"/>
          <ac:cxnSpMkLst>
            <pc:docMk/>
            <pc:sldMk cId="3746148279" sldId="2076138343"/>
            <ac:cxnSpMk id="40" creationId="{820C8AC4-04E4-DDFF-6B39-502D76AE9DC8}"/>
          </ac:cxnSpMkLst>
        </pc:cxnChg>
        <pc:cxnChg chg="del mod">
          <ac:chgData name="Eldert Grootenboer" userId="86a8f506-bb1c-4964-839a-78287daf85b1" providerId="ADAL" clId="{0D12886E-009E-489D-9F76-6B70D8FCC13A}" dt="2022-06-13T08:54:50.430" v="150" actId="478"/>
          <ac:cxnSpMkLst>
            <pc:docMk/>
            <pc:sldMk cId="3746148279" sldId="2076138343"/>
            <ac:cxnSpMk id="42" creationId="{C6DB56EA-33E6-50D7-D6EC-9CA237E013C2}"/>
          </ac:cxnSpMkLst>
        </pc:cxnChg>
        <pc:cxnChg chg="del mod">
          <ac:chgData name="Eldert Grootenboer" userId="86a8f506-bb1c-4964-839a-78287daf85b1" providerId="ADAL" clId="{0D12886E-009E-489D-9F76-6B70D8FCC13A}" dt="2022-06-13T08:54:50.430" v="150" actId="478"/>
          <ac:cxnSpMkLst>
            <pc:docMk/>
            <pc:sldMk cId="3746148279" sldId="2076138343"/>
            <ac:cxnSpMk id="48" creationId="{728D1004-3CFB-7BDA-184B-06A3403AD216}"/>
          </ac:cxnSpMkLst>
        </pc:cxnChg>
        <pc:cxnChg chg="del mod">
          <ac:chgData name="Eldert Grootenboer" userId="86a8f506-bb1c-4964-839a-78287daf85b1" providerId="ADAL" clId="{0D12886E-009E-489D-9F76-6B70D8FCC13A}" dt="2022-06-13T08:54:50.430" v="150" actId="478"/>
          <ac:cxnSpMkLst>
            <pc:docMk/>
            <pc:sldMk cId="3746148279" sldId="2076138343"/>
            <ac:cxnSpMk id="50" creationId="{DC10038A-D12D-A4AA-4F8B-E47E50483730}"/>
          </ac:cxnSpMkLst>
        </pc:cxnChg>
        <pc:cxnChg chg="del mod">
          <ac:chgData name="Eldert Grootenboer" userId="86a8f506-bb1c-4964-839a-78287daf85b1" providerId="ADAL" clId="{0D12886E-009E-489D-9F76-6B70D8FCC13A}" dt="2022-06-13T08:54:50.430" v="150" actId="478"/>
          <ac:cxnSpMkLst>
            <pc:docMk/>
            <pc:sldMk cId="3746148279" sldId="2076138343"/>
            <ac:cxnSpMk id="52" creationId="{63CCD26B-F2ED-E801-0E6F-887A050E308A}"/>
          </ac:cxnSpMkLst>
        </pc:cxnChg>
        <pc:cxnChg chg="del mod">
          <ac:chgData name="Eldert Grootenboer" userId="86a8f506-bb1c-4964-839a-78287daf85b1" providerId="ADAL" clId="{0D12886E-009E-489D-9F76-6B70D8FCC13A}" dt="2022-06-13T08:54:50.430" v="150" actId="478"/>
          <ac:cxnSpMkLst>
            <pc:docMk/>
            <pc:sldMk cId="3746148279" sldId="2076138343"/>
            <ac:cxnSpMk id="54" creationId="{78A31616-CA53-F2D9-8E09-2BB771B88812}"/>
          </ac:cxnSpMkLst>
        </pc:cxnChg>
        <pc:cxnChg chg="del mod">
          <ac:chgData name="Eldert Grootenboer" userId="86a8f506-bb1c-4964-839a-78287daf85b1" providerId="ADAL" clId="{0D12886E-009E-489D-9F76-6B70D8FCC13A}" dt="2022-06-13T08:54:50.430" v="150" actId="478"/>
          <ac:cxnSpMkLst>
            <pc:docMk/>
            <pc:sldMk cId="3746148279" sldId="2076138343"/>
            <ac:cxnSpMk id="56" creationId="{29234B81-17CC-95C6-4490-2DC1F8F7D835}"/>
          </ac:cxnSpMkLst>
        </pc:cxnChg>
        <pc:cxnChg chg="del mod">
          <ac:chgData name="Eldert Grootenboer" userId="86a8f506-bb1c-4964-839a-78287daf85b1" providerId="ADAL" clId="{0D12886E-009E-489D-9F76-6B70D8FCC13A}" dt="2022-06-13T08:54:50.430" v="150" actId="478"/>
          <ac:cxnSpMkLst>
            <pc:docMk/>
            <pc:sldMk cId="3746148279" sldId="2076138343"/>
            <ac:cxnSpMk id="60" creationId="{DE1DE3AC-34D7-A184-26BF-ECC57EDD40A4}"/>
          </ac:cxnSpMkLst>
        </pc:cxnChg>
        <pc:cxnChg chg="del mod">
          <ac:chgData name="Eldert Grootenboer" userId="86a8f506-bb1c-4964-839a-78287daf85b1" providerId="ADAL" clId="{0D12886E-009E-489D-9F76-6B70D8FCC13A}" dt="2022-06-13T08:54:50.430" v="150" actId="478"/>
          <ac:cxnSpMkLst>
            <pc:docMk/>
            <pc:sldMk cId="3746148279" sldId="2076138343"/>
            <ac:cxnSpMk id="62" creationId="{A5DFBEB7-5A3B-17F0-6893-20AB67D4A7F0}"/>
          </ac:cxnSpMkLst>
        </pc:cxnChg>
        <pc:cxnChg chg="del mod">
          <ac:chgData name="Eldert Grootenboer" userId="86a8f506-bb1c-4964-839a-78287daf85b1" providerId="ADAL" clId="{0D12886E-009E-489D-9F76-6B70D8FCC13A}" dt="2022-06-13T08:54:50.430" v="150" actId="478"/>
          <ac:cxnSpMkLst>
            <pc:docMk/>
            <pc:sldMk cId="3746148279" sldId="2076138343"/>
            <ac:cxnSpMk id="66" creationId="{CA515857-AA4F-10B8-926D-2AB821DED270}"/>
          </ac:cxnSpMkLst>
        </pc:cxnChg>
        <pc:cxnChg chg="add mod">
          <ac:chgData name="Eldert Grootenboer" userId="86a8f506-bb1c-4964-839a-78287daf85b1" providerId="ADAL" clId="{0D12886E-009E-489D-9F76-6B70D8FCC13A}" dt="2022-06-13T08:55:38.544" v="161" actId="208"/>
          <ac:cxnSpMkLst>
            <pc:docMk/>
            <pc:sldMk cId="3746148279" sldId="2076138343"/>
            <ac:cxnSpMk id="70" creationId="{B19EDBFE-7608-BAA8-07A4-09C75986EE17}"/>
          </ac:cxnSpMkLst>
        </pc:cxnChg>
        <pc:cxnChg chg="add mod">
          <ac:chgData name="Eldert Grootenboer" userId="86a8f506-bb1c-4964-839a-78287daf85b1" providerId="ADAL" clId="{0D12886E-009E-489D-9F76-6B70D8FCC13A}" dt="2022-06-13T08:55:38.544" v="161" actId="208"/>
          <ac:cxnSpMkLst>
            <pc:docMk/>
            <pc:sldMk cId="3746148279" sldId="2076138343"/>
            <ac:cxnSpMk id="71" creationId="{22BB20E9-587C-822F-20A2-61679649F11C}"/>
          </ac:cxnSpMkLst>
        </pc:cxnChg>
      </pc:sldChg>
      <pc:sldChg chg="addSp delSp add del setBg delDesignElem">
        <pc:chgData name="Eldert Grootenboer" userId="86a8f506-bb1c-4964-839a-78287daf85b1" providerId="ADAL" clId="{0D12886E-009E-489D-9F76-6B70D8FCC13A}" dt="2022-06-13T08:54:54.816" v="154"/>
        <pc:sldMkLst>
          <pc:docMk/>
          <pc:sldMk cId="390096661" sldId="2076138344"/>
        </pc:sldMkLst>
        <pc:spChg chg="add del">
          <ac:chgData name="Eldert Grootenboer" userId="86a8f506-bb1c-4964-839a-78287daf85b1" providerId="ADAL" clId="{0D12886E-009E-489D-9F76-6B70D8FCC13A}" dt="2022-06-13T08:54:54.816" v="154"/>
          <ac:spMkLst>
            <pc:docMk/>
            <pc:sldMk cId="390096661" sldId="2076138344"/>
            <ac:spMk id="8" creationId="{100EDD19-6802-4EC3-95CE-CFFAB042CFD6}"/>
          </ac:spMkLst>
        </pc:spChg>
        <pc:spChg chg="add del">
          <ac:chgData name="Eldert Grootenboer" userId="86a8f506-bb1c-4964-839a-78287daf85b1" providerId="ADAL" clId="{0D12886E-009E-489D-9F76-6B70D8FCC13A}" dt="2022-06-13T08:54:54.816" v="154"/>
          <ac:spMkLst>
            <pc:docMk/>
            <pc:sldMk cId="390096661" sldId="2076138344"/>
            <ac:spMk id="10" creationId="{DB17E863-922E-4C26-BD64-E8FD41D28661}"/>
          </ac:spMkLst>
        </pc:spChg>
      </pc:sldChg>
      <pc:sldChg chg="new del">
        <pc:chgData name="Eldert Grootenboer" userId="86a8f506-bb1c-4964-839a-78287daf85b1" providerId="ADAL" clId="{0D12886E-009E-489D-9F76-6B70D8FCC13A}" dt="2022-06-13T08:59:06.278" v="166" actId="680"/>
        <pc:sldMkLst>
          <pc:docMk/>
          <pc:sldMk cId="1437814671" sldId="2076138344"/>
        </pc:sldMkLst>
      </pc:sldChg>
      <pc:sldChg chg="addSp delSp modSp add del mod modTransition modAnim">
        <pc:chgData name="Eldert Grootenboer" userId="86a8f506-bb1c-4964-839a-78287daf85b1" providerId="ADAL" clId="{0D12886E-009E-489D-9F76-6B70D8FCC13A}" dt="2022-06-13T16:07:12.690" v="1129" actId="47"/>
        <pc:sldMkLst>
          <pc:docMk/>
          <pc:sldMk cId="1564769417" sldId="2076138344"/>
        </pc:sldMkLst>
        <pc:spChg chg="mod">
          <ac:chgData name="Eldert Grootenboer" userId="86a8f506-bb1c-4964-839a-78287daf85b1" providerId="ADAL" clId="{0D12886E-009E-489D-9F76-6B70D8FCC13A}" dt="2022-06-13T09:35:09.514" v="343" actId="20577"/>
          <ac:spMkLst>
            <pc:docMk/>
            <pc:sldMk cId="1564769417" sldId="2076138344"/>
            <ac:spMk id="2" creationId="{BEB30092-4628-B9C8-4F0A-753C030F92E9}"/>
          </ac:spMkLst>
        </pc:spChg>
        <pc:spChg chg="add del mod">
          <ac:chgData name="Eldert Grootenboer" userId="86a8f506-bb1c-4964-839a-78287daf85b1" providerId="ADAL" clId="{0D12886E-009E-489D-9F76-6B70D8FCC13A}" dt="2022-06-13T09:47:45.909" v="535" actId="1076"/>
          <ac:spMkLst>
            <pc:docMk/>
            <pc:sldMk cId="1564769417" sldId="2076138344"/>
            <ac:spMk id="3" creationId="{1AD1F88B-81E0-AE05-BEC2-E1CA6F87A11D}"/>
          </ac:spMkLst>
        </pc:spChg>
        <pc:spChg chg="add del">
          <ac:chgData name="Eldert Grootenboer" userId="86a8f506-bb1c-4964-839a-78287daf85b1" providerId="ADAL" clId="{0D12886E-009E-489D-9F76-6B70D8FCC13A}" dt="2022-06-13T08:59:23.938" v="173" actId="478"/>
          <ac:spMkLst>
            <pc:docMk/>
            <pc:sldMk cId="1564769417" sldId="2076138344"/>
            <ac:spMk id="5" creationId="{492EA20F-5564-C35B-E2C1-873F4D041246}"/>
          </ac:spMkLst>
        </pc:spChg>
        <pc:spChg chg="add del">
          <ac:chgData name="Eldert Grootenboer" userId="86a8f506-bb1c-4964-839a-78287daf85b1" providerId="ADAL" clId="{0D12886E-009E-489D-9F76-6B70D8FCC13A}" dt="2022-06-13T09:30:28.031" v="259"/>
          <ac:spMkLst>
            <pc:docMk/>
            <pc:sldMk cId="1564769417" sldId="2076138344"/>
            <ac:spMk id="6" creationId="{FEE2AF1E-8AA3-E637-8E9C-373FD991077E}"/>
          </ac:spMkLst>
        </pc:spChg>
        <pc:spChg chg="add del">
          <ac:chgData name="Eldert Grootenboer" userId="86a8f506-bb1c-4964-839a-78287daf85b1" providerId="ADAL" clId="{0D12886E-009E-489D-9F76-6B70D8FCC13A}" dt="2022-06-13T09:31:06.581" v="263"/>
          <ac:spMkLst>
            <pc:docMk/>
            <pc:sldMk cId="1564769417" sldId="2076138344"/>
            <ac:spMk id="7" creationId="{CC592A1A-8A99-A439-8E82-9CB97B9F8B72}"/>
          </ac:spMkLst>
        </pc:spChg>
        <pc:spChg chg="add del">
          <ac:chgData name="Eldert Grootenboer" userId="86a8f506-bb1c-4964-839a-78287daf85b1" providerId="ADAL" clId="{0D12886E-009E-489D-9F76-6B70D8FCC13A}" dt="2022-06-13T09:33:48.720" v="319"/>
          <ac:spMkLst>
            <pc:docMk/>
            <pc:sldMk cId="1564769417" sldId="2076138344"/>
            <ac:spMk id="9" creationId="{2793CFC8-36A5-50EC-952C-E328A8F12B91}"/>
          </ac:spMkLst>
        </pc:spChg>
        <pc:spChg chg="add del">
          <ac:chgData name="Eldert Grootenboer" userId="86a8f506-bb1c-4964-839a-78287daf85b1" providerId="ADAL" clId="{0D12886E-009E-489D-9F76-6B70D8FCC13A}" dt="2022-06-13T08:59:23.938" v="173" actId="478"/>
          <ac:spMkLst>
            <pc:docMk/>
            <pc:sldMk cId="1564769417" sldId="2076138344"/>
            <ac:spMk id="44" creationId="{DD5F5136-3F22-39C1-F386-5A395E755064}"/>
          </ac:spMkLst>
        </pc:spChg>
        <pc:spChg chg="add del">
          <ac:chgData name="Eldert Grootenboer" userId="86a8f506-bb1c-4964-839a-78287daf85b1" providerId="ADAL" clId="{0D12886E-009E-489D-9F76-6B70D8FCC13A}" dt="2022-06-13T08:59:23.938" v="173" actId="478"/>
          <ac:spMkLst>
            <pc:docMk/>
            <pc:sldMk cId="1564769417" sldId="2076138344"/>
            <ac:spMk id="46" creationId="{94E78A9B-1D14-F1FC-FDE0-4BA0166C6FBA}"/>
          </ac:spMkLst>
        </pc:spChg>
        <pc:spChg chg="add del">
          <ac:chgData name="Eldert Grootenboer" userId="86a8f506-bb1c-4964-839a-78287daf85b1" providerId="ADAL" clId="{0D12886E-009E-489D-9F76-6B70D8FCC13A}" dt="2022-06-13T08:59:23.938" v="173" actId="478"/>
          <ac:spMkLst>
            <pc:docMk/>
            <pc:sldMk cId="1564769417" sldId="2076138344"/>
            <ac:spMk id="58" creationId="{66ECA306-E8B7-BB52-0D40-24A55BB12105}"/>
          </ac:spMkLst>
        </pc:spChg>
        <pc:picChg chg="del">
          <ac:chgData name="Eldert Grootenboer" userId="86a8f506-bb1c-4964-839a-78287daf85b1" providerId="ADAL" clId="{0D12886E-009E-489D-9F76-6B70D8FCC13A}" dt="2022-06-13T08:59:26.533" v="174" actId="478"/>
          <ac:picMkLst>
            <pc:docMk/>
            <pc:sldMk cId="1564769417" sldId="2076138344"/>
            <ac:picMk id="4" creationId="{509D170E-7385-74DC-AC10-6215AF6530FD}"/>
          </ac:picMkLst>
        </pc:picChg>
        <pc:picChg chg="add del">
          <ac:chgData name="Eldert Grootenboer" userId="86a8f506-bb1c-4964-839a-78287daf85b1" providerId="ADAL" clId="{0D12886E-009E-489D-9F76-6B70D8FCC13A}" dt="2022-06-13T08:59:23.938" v="173" actId="478"/>
          <ac:picMkLst>
            <pc:docMk/>
            <pc:sldMk cId="1564769417" sldId="2076138344"/>
            <ac:picMk id="34" creationId="{5F352D6E-9B4A-0E0B-E3AA-F240D3DF1B44}"/>
          </ac:picMkLst>
        </pc:picChg>
        <pc:picChg chg="add del">
          <ac:chgData name="Eldert Grootenboer" userId="86a8f506-bb1c-4964-839a-78287daf85b1" providerId="ADAL" clId="{0D12886E-009E-489D-9F76-6B70D8FCC13A}" dt="2022-06-13T08:59:23.938" v="173" actId="478"/>
          <ac:picMkLst>
            <pc:docMk/>
            <pc:sldMk cId="1564769417" sldId="2076138344"/>
            <ac:picMk id="36" creationId="{A5AF55DF-451C-6C40-440A-63940BA45DA0}"/>
          </ac:picMkLst>
        </pc:picChg>
        <pc:picChg chg="add del">
          <ac:chgData name="Eldert Grootenboer" userId="86a8f506-bb1c-4964-839a-78287daf85b1" providerId="ADAL" clId="{0D12886E-009E-489D-9F76-6B70D8FCC13A}" dt="2022-06-13T08:59:23.938" v="173" actId="478"/>
          <ac:picMkLst>
            <pc:docMk/>
            <pc:sldMk cId="1564769417" sldId="2076138344"/>
            <ac:picMk id="38" creationId="{770DC908-631A-DD48-879D-1462CFAE327E}"/>
          </ac:picMkLst>
        </pc:picChg>
        <pc:picChg chg="add del">
          <ac:chgData name="Eldert Grootenboer" userId="86a8f506-bb1c-4964-839a-78287daf85b1" providerId="ADAL" clId="{0D12886E-009E-489D-9F76-6B70D8FCC13A}" dt="2022-06-13T08:59:23.938" v="173" actId="478"/>
          <ac:picMkLst>
            <pc:docMk/>
            <pc:sldMk cId="1564769417" sldId="2076138344"/>
            <ac:picMk id="64" creationId="{5BE2EC2F-18E8-B5CE-BBEB-498FFF6C3100}"/>
          </ac:picMkLst>
        </pc:picChg>
        <pc:cxnChg chg="add del mod">
          <ac:chgData name="Eldert Grootenboer" userId="86a8f506-bb1c-4964-839a-78287daf85b1" providerId="ADAL" clId="{0D12886E-009E-489D-9F76-6B70D8FCC13A}" dt="2022-06-13T08:59:23.938" v="173" actId="478"/>
          <ac:cxnSpMkLst>
            <pc:docMk/>
            <pc:sldMk cId="1564769417" sldId="2076138344"/>
            <ac:cxnSpMk id="40" creationId="{820C8AC4-04E4-DDFF-6B39-502D76AE9DC8}"/>
          </ac:cxnSpMkLst>
        </pc:cxnChg>
        <pc:cxnChg chg="add del mod">
          <ac:chgData name="Eldert Grootenboer" userId="86a8f506-bb1c-4964-839a-78287daf85b1" providerId="ADAL" clId="{0D12886E-009E-489D-9F76-6B70D8FCC13A}" dt="2022-06-13T08:59:23.938" v="173" actId="478"/>
          <ac:cxnSpMkLst>
            <pc:docMk/>
            <pc:sldMk cId="1564769417" sldId="2076138344"/>
            <ac:cxnSpMk id="42" creationId="{C6DB56EA-33E6-50D7-D6EC-9CA237E013C2}"/>
          </ac:cxnSpMkLst>
        </pc:cxnChg>
        <pc:cxnChg chg="add del mod">
          <ac:chgData name="Eldert Grootenboer" userId="86a8f506-bb1c-4964-839a-78287daf85b1" providerId="ADAL" clId="{0D12886E-009E-489D-9F76-6B70D8FCC13A}" dt="2022-06-13T08:59:23.938" v="173" actId="478"/>
          <ac:cxnSpMkLst>
            <pc:docMk/>
            <pc:sldMk cId="1564769417" sldId="2076138344"/>
            <ac:cxnSpMk id="48" creationId="{728D1004-3CFB-7BDA-184B-06A3403AD216}"/>
          </ac:cxnSpMkLst>
        </pc:cxnChg>
        <pc:cxnChg chg="add del mod">
          <ac:chgData name="Eldert Grootenboer" userId="86a8f506-bb1c-4964-839a-78287daf85b1" providerId="ADAL" clId="{0D12886E-009E-489D-9F76-6B70D8FCC13A}" dt="2022-06-13T08:59:23.938" v="173" actId="478"/>
          <ac:cxnSpMkLst>
            <pc:docMk/>
            <pc:sldMk cId="1564769417" sldId="2076138344"/>
            <ac:cxnSpMk id="50" creationId="{DC10038A-D12D-A4AA-4F8B-E47E50483730}"/>
          </ac:cxnSpMkLst>
        </pc:cxnChg>
        <pc:cxnChg chg="add del mod">
          <ac:chgData name="Eldert Grootenboer" userId="86a8f506-bb1c-4964-839a-78287daf85b1" providerId="ADAL" clId="{0D12886E-009E-489D-9F76-6B70D8FCC13A}" dt="2022-06-13T08:59:23.938" v="173" actId="478"/>
          <ac:cxnSpMkLst>
            <pc:docMk/>
            <pc:sldMk cId="1564769417" sldId="2076138344"/>
            <ac:cxnSpMk id="52" creationId="{63CCD26B-F2ED-E801-0E6F-887A050E308A}"/>
          </ac:cxnSpMkLst>
        </pc:cxnChg>
        <pc:cxnChg chg="add del mod">
          <ac:chgData name="Eldert Grootenboer" userId="86a8f506-bb1c-4964-839a-78287daf85b1" providerId="ADAL" clId="{0D12886E-009E-489D-9F76-6B70D8FCC13A}" dt="2022-06-13T08:59:23.938" v="173" actId="478"/>
          <ac:cxnSpMkLst>
            <pc:docMk/>
            <pc:sldMk cId="1564769417" sldId="2076138344"/>
            <ac:cxnSpMk id="54" creationId="{78A31616-CA53-F2D9-8E09-2BB771B88812}"/>
          </ac:cxnSpMkLst>
        </pc:cxnChg>
        <pc:cxnChg chg="add del mod">
          <ac:chgData name="Eldert Grootenboer" userId="86a8f506-bb1c-4964-839a-78287daf85b1" providerId="ADAL" clId="{0D12886E-009E-489D-9F76-6B70D8FCC13A}" dt="2022-06-13T08:59:23.938" v="173" actId="478"/>
          <ac:cxnSpMkLst>
            <pc:docMk/>
            <pc:sldMk cId="1564769417" sldId="2076138344"/>
            <ac:cxnSpMk id="56" creationId="{29234B81-17CC-95C6-4490-2DC1F8F7D835}"/>
          </ac:cxnSpMkLst>
        </pc:cxnChg>
        <pc:cxnChg chg="add del mod">
          <ac:chgData name="Eldert Grootenboer" userId="86a8f506-bb1c-4964-839a-78287daf85b1" providerId="ADAL" clId="{0D12886E-009E-489D-9F76-6B70D8FCC13A}" dt="2022-06-13T08:59:23.938" v="173" actId="478"/>
          <ac:cxnSpMkLst>
            <pc:docMk/>
            <pc:sldMk cId="1564769417" sldId="2076138344"/>
            <ac:cxnSpMk id="60" creationId="{DE1DE3AC-34D7-A184-26BF-ECC57EDD40A4}"/>
          </ac:cxnSpMkLst>
        </pc:cxnChg>
        <pc:cxnChg chg="add del mod">
          <ac:chgData name="Eldert Grootenboer" userId="86a8f506-bb1c-4964-839a-78287daf85b1" providerId="ADAL" clId="{0D12886E-009E-489D-9F76-6B70D8FCC13A}" dt="2022-06-13T08:59:23.938" v="173" actId="478"/>
          <ac:cxnSpMkLst>
            <pc:docMk/>
            <pc:sldMk cId="1564769417" sldId="2076138344"/>
            <ac:cxnSpMk id="62" creationId="{A5DFBEB7-5A3B-17F0-6893-20AB67D4A7F0}"/>
          </ac:cxnSpMkLst>
        </pc:cxnChg>
        <pc:cxnChg chg="add del mod">
          <ac:chgData name="Eldert Grootenboer" userId="86a8f506-bb1c-4964-839a-78287daf85b1" providerId="ADAL" clId="{0D12886E-009E-489D-9F76-6B70D8FCC13A}" dt="2022-06-13T08:59:23.938" v="173" actId="478"/>
          <ac:cxnSpMkLst>
            <pc:docMk/>
            <pc:sldMk cId="1564769417" sldId="2076138344"/>
            <ac:cxnSpMk id="66" creationId="{CA515857-AA4F-10B8-926D-2AB821DED270}"/>
          </ac:cxnSpMkLst>
        </pc:cxnChg>
      </pc:sldChg>
      <pc:sldChg chg="addSp delSp add del setBg delDesignElem">
        <pc:chgData name="Eldert Grootenboer" userId="86a8f506-bb1c-4964-839a-78287daf85b1" providerId="ADAL" clId="{0D12886E-009E-489D-9F76-6B70D8FCC13A}" dt="2022-06-13T08:59:13.590" v="169"/>
        <pc:sldMkLst>
          <pc:docMk/>
          <pc:sldMk cId="2340791164" sldId="2076138344"/>
        </pc:sldMkLst>
        <pc:spChg chg="add del">
          <ac:chgData name="Eldert Grootenboer" userId="86a8f506-bb1c-4964-839a-78287daf85b1" providerId="ADAL" clId="{0D12886E-009E-489D-9F76-6B70D8FCC13A}" dt="2022-06-13T08:59:13.590" v="169"/>
          <ac:spMkLst>
            <pc:docMk/>
            <pc:sldMk cId="2340791164" sldId="2076138344"/>
            <ac:spMk id="8" creationId="{100EDD19-6802-4EC3-95CE-CFFAB042CFD6}"/>
          </ac:spMkLst>
        </pc:spChg>
        <pc:spChg chg="add del">
          <ac:chgData name="Eldert Grootenboer" userId="86a8f506-bb1c-4964-839a-78287daf85b1" providerId="ADAL" clId="{0D12886E-009E-489D-9F76-6B70D8FCC13A}" dt="2022-06-13T08:59:13.590" v="169"/>
          <ac:spMkLst>
            <pc:docMk/>
            <pc:sldMk cId="2340791164" sldId="2076138344"/>
            <ac:spMk id="10" creationId="{DB17E863-922E-4C26-BD64-E8FD41D28661}"/>
          </ac:spMkLst>
        </pc:spChg>
      </pc:sldChg>
      <pc:sldChg chg="addSp delSp modSp add mod ord modTransition modAnim">
        <pc:chgData name="Eldert Grootenboer" userId="86a8f506-bb1c-4964-839a-78287daf85b1" providerId="ADAL" clId="{0D12886E-009E-489D-9F76-6B70D8FCC13A}" dt="2022-06-13T16:07:08.422" v="1128"/>
        <pc:sldMkLst>
          <pc:docMk/>
          <pc:sldMk cId="2957600112" sldId="2076138345"/>
        </pc:sldMkLst>
        <pc:spChg chg="mod">
          <ac:chgData name="Eldert Grootenboer" userId="86a8f506-bb1c-4964-839a-78287daf85b1" providerId="ADAL" clId="{0D12886E-009E-489D-9F76-6B70D8FCC13A}" dt="2022-06-13T09:01:12.296" v="208" actId="20577"/>
          <ac:spMkLst>
            <pc:docMk/>
            <pc:sldMk cId="2957600112" sldId="2076138345"/>
            <ac:spMk id="2" creationId="{BEB30092-4628-B9C8-4F0A-753C030F92E9}"/>
          </ac:spMkLst>
        </pc:spChg>
        <pc:spChg chg="add del mod">
          <ac:chgData name="Eldert Grootenboer" userId="86a8f506-bb1c-4964-839a-78287daf85b1" providerId="ADAL" clId="{0D12886E-009E-489D-9F76-6B70D8FCC13A}" dt="2022-06-13T09:29:56.890" v="256" actId="27636"/>
          <ac:spMkLst>
            <pc:docMk/>
            <pc:sldMk cId="2957600112" sldId="2076138345"/>
            <ac:spMk id="3" creationId="{1AD1F88B-81E0-AE05-BEC2-E1CA6F87A11D}"/>
          </ac:spMkLst>
        </pc:spChg>
        <pc:spChg chg="add del mod">
          <ac:chgData name="Eldert Grootenboer" userId="86a8f506-bb1c-4964-839a-78287daf85b1" providerId="ADAL" clId="{0D12886E-009E-489D-9F76-6B70D8FCC13A}" dt="2022-06-13T08:59:46.029" v="183"/>
          <ac:spMkLst>
            <pc:docMk/>
            <pc:sldMk cId="2957600112" sldId="2076138345"/>
            <ac:spMk id="4" creationId="{6B988F45-E8EC-96FC-FE9C-8C2902E350B3}"/>
          </ac:spMkLst>
        </pc:spChg>
      </pc:sldChg>
      <pc:sldChg chg="addSp delSp add del setBg delDesignElem">
        <pc:chgData name="Eldert Grootenboer" userId="86a8f506-bb1c-4964-839a-78287daf85b1" providerId="ADAL" clId="{0D12886E-009E-489D-9F76-6B70D8FCC13A}" dt="2022-06-13T08:59:35.624" v="177"/>
        <pc:sldMkLst>
          <pc:docMk/>
          <pc:sldMk cId="3694094703" sldId="2076138345"/>
        </pc:sldMkLst>
        <pc:spChg chg="add del">
          <ac:chgData name="Eldert Grootenboer" userId="86a8f506-bb1c-4964-839a-78287daf85b1" providerId="ADAL" clId="{0D12886E-009E-489D-9F76-6B70D8FCC13A}" dt="2022-06-13T08:59:35.624" v="177"/>
          <ac:spMkLst>
            <pc:docMk/>
            <pc:sldMk cId="3694094703" sldId="2076138345"/>
            <ac:spMk id="8" creationId="{100EDD19-6802-4EC3-95CE-CFFAB042CFD6}"/>
          </ac:spMkLst>
        </pc:spChg>
        <pc:spChg chg="add del">
          <ac:chgData name="Eldert Grootenboer" userId="86a8f506-bb1c-4964-839a-78287daf85b1" providerId="ADAL" clId="{0D12886E-009E-489D-9F76-6B70D8FCC13A}" dt="2022-06-13T08:59:35.624" v="177"/>
          <ac:spMkLst>
            <pc:docMk/>
            <pc:sldMk cId="3694094703" sldId="2076138345"/>
            <ac:spMk id="10" creationId="{DB17E863-922E-4C26-BD64-E8FD41D28661}"/>
          </ac:spMkLst>
        </pc:spChg>
      </pc:sldChg>
      <pc:sldChg chg="addSp delSp add del setBg delDesignElem">
        <pc:chgData name="Eldert Grootenboer" userId="86a8f506-bb1c-4964-839a-78287daf85b1" providerId="ADAL" clId="{0D12886E-009E-489D-9F76-6B70D8FCC13A}" dt="2022-06-13T09:28:35.774" v="215"/>
        <pc:sldMkLst>
          <pc:docMk/>
          <pc:sldMk cId="52132950" sldId="2076138346"/>
        </pc:sldMkLst>
        <pc:spChg chg="add del">
          <ac:chgData name="Eldert Grootenboer" userId="86a8f506-bb1c-4964-839a-78287daf85b1" providerId="ADAL" clId="{0D12886E-009E-489D-9F76-6B70D8FCC13A}" dt="2022-06-13T09:28:35.774" v="215"/>
          <ac:spMkLst>
            <pc:docMk/>
            <pc:sldMk cId="52132950" sldId="2076138346"/>
            <ac:spMk id="8" creationId="{100EDD19-6802-4EC3-95CE-CFFAB042CFD6}"/>
          </ac:spMkLst>
        </pc:spChg>
        <pc:spChg chg="add del">
          <ac:chgData name="Eldert Grootenboer" userId="86a8f506-bb1c-4964-839a-78287daf85b1" providerId="ADAL" clId="{0D12886E-009E-489D-9F76-6B70D8FCC13A}" dt="2022-06-13T09:28:35.774" v="215"/>
          <ac:spMkLst>
            <pc:docMk/>
            <pc:sldMk cId="52132950" sldId="2076138346"/>
            <ac:spMk id="10" creationId="{DB17E863-922E-4C26-BD64-E8FD41D28661}"/>
          </ac:spMkLst>
        </pc:spChg>
      </pc:sldChg>
      <pc:sldChg chg="modSp add mod modTransition modAnim">
        <pc:chgData name="Eldert Grootenboer" userId="86a8f506-bb1c-4964-839a-78287daf85b1" providerId="ADAL" clId="{0D12886E-009E-489D-9F76-6B70D8FCC13A}" dt="2022-06-13T16:09:14.275" v="1133"/>
        <pc:sldMkLst>
          <pc:docMk/>
          <pc:sldMk cId="2602741795" sldId="2076138346"/>
        </pc:sldMkLst>
        <pc:spChg chg="mod">
          <ac:chgData name="Eldert Grootenboer" userId="86a8f506-bb1c-4964-839a-78287daf85b1" providerId="ADAL" clId="{0D12886E-009E-489D-9F76-6B70D8FCC13A}" dt="2022-06-13T09:37:19.119" v="434" actId="404"/>
          <ac:spMkLst>
            <pc:docMk/>
            <pc:sldMk cId="2602741795" sldId="2076138346"/>
            <ac:spMk id="2" creationId="{BEB30092-4628-B9C8-4F0A-753C030F92E9}"/>
          </ac:spMkLst>
        </pc:spChg>
        <pc:spChg chg="mod">
          <ac:chgData name="Eldert Grootenboer" userId="86a8f506-bb1c-4964-839a-78287daf85b1" providerId="ADAL" clId="{0D12886E-009E-489D-9F76-6B70D8FCC13A}" dt="2022-06-13T16:07:01.428" v="1126" actId="207"/>
          <ac:spMkLst>
            <pc:docMk/>
            <pc:sldMk cId="2602741795" sldId="2076138346"/>
            <ac:spMk id="3" creationId="{1AD1F88B-81E0-AE05-BEC2-E1CA6F87A11D}"/>
          </ac:spMkLst>
        </pc:spChg>
      </pc:sldChg>
      <pc:sldChg chg="addSp delSp add del setBg delDesignElem">
        <pc:chgData name="Eldert Grootenboer" userId="86a8f506-bb1c-4964-839a-78287daf85b1" providerId="ADAL" clId="{0D12886E-009E-489D-9F76-6B70D8FCC13A}" dt="2022-06-13T08:59:40.200" v="181"/>
        <pc:sldMkLst>
          <pc:docMk/>
          <pc:sldMk cId="2854347880" sldId="2076138346"/>
        </pc:sldMkLst>
        <pc:spChg chg="add del">
          <ac:chgData name="Eldert Grootenboer" userId="86a8f506-bb1c-4964-839a-78287daf85b1" providerId="ADAL" clId="{0D12886E-009E-489D-9F76-6B70D8FCC13A}" dt="2022-06-13T08:59:40.200" v="181"/>
          <ac:spMkLst>
            <pc:docMk/>
            <pc:sldMk cId="2854347880" sldId="2076138346"/>
            <ac:spMk id="8" creationId="{100EDD19-6802-4EC3-95CE-CFFAB042CFD6}"/>
          </ac:spMkLst>
        </pc:spChg>
        <pc:spChg chg="add del">
          <ac:chgData name="Eldert Grootenboer" userId="86a8f506-bb1c-4964-839a-78287daf85b1" providerId="ADAL" clId="{0D12886E-009E-489D-9F76-6B70D8FCC13A}" dt="2022-06-13T08:59:40.200" v="181"/>
          <ac:spMkLst>
            <pc:docMk/>
            <pc:sldMk cId="2854347880" sldId="2076138346"/>
            <ac:spMk id="10" creationId="{DB17E863-922E-4C26-BD64-E8FD41D28661}"/>
          </ac:spMkLst>
        </pc:spChg>
      </pc:sldChg>
      <pc:sldChg chg="addSp delSp add del setBg delDesignElem">
        <pc:chgData name="Eldert Grootenboer" userId="86a8f506-bb1c-4964-839a-78287daf85b1" providerId="ADAL" clId="{0D12886E-009E-489D-9F76-6B70D8FCC13A}" dt="2022-06-13T09:28:40.553" v="219"/>
        <pc:sldMkLst>
          <pc:docMk/>
          <pc:sldMk cId="3221182797" sldId="2076138347"/>
        </pc:sldMkLst>
        <pc:spChg chg="add del">
          <ac:chgData name="Eldert Grootenboer" userId="86a8f506-bb1c-4964-839a-78287daf85b1" providerId="ADAL" clId="{0D12886E-009E-489D-9F76-6B70D8FCC13A}" dt="2022-06-13T09:28:40.553" v="219"/>
          <ac:spMkLst>
            <pc:docMk/>
            <pc:sldMk cId="3221182797" sldId="2076138347"/>
            <ac:spMk id="8" creationId="{100EDD19-6802-4EC3-95CE-CFFAB042CFD6}"/>
          </ac:spMkLst>
        </pc:spChg>
        <pc:spChg chg="add del">
          <ac:chgData name="Eldert Grootenboer" userId="86a8f506-bb1c-4964-839a-78287daf85b1" providerId="ADAL" clId="{0D12886E-009E-489D-9F76-6B70D8FCC13A}" dt="2022-06-13T09:28:40.553" v="219"/>
          <ac:spMkLst>
            <pc:docMk/>
            <pc:sldMk cId="3221182797" sldId="2076138347"/>
            <ac:spMk id="10" creationId="{DB17E863-922E-4C26-BD64-E8FD41D28661}"/>
          </ac:spMkLst>
        </pc:spChg>
      </pc:sldChg>
      <pc:sldChg chg="addSp delSp modSp add mod modTransition modAnim">
        <pc:chgData name="Eldert Grootenboer" userId="86a8f506-bb1c-4964-839a-78287daf85b1" providerId="ADAL" clId="{0D12886E-009E-489D-9F76-6B70D8FCC13A}" dt="2022-06-13T11:27:20.098" v="735"/>
        <pc:sldMkLst>
          <pc:docMk/>
          <pc:sldMk cId="3706679690" sldId="2076138347"/>
        </pc:sldMkLst>
        <pc:spChg chg="mod">
          <ac:chgData name="Eldert Grootenboer" userId="86a8f506-bb1c-4964-839a-78287daf85b1" providerId="ADAL" clId="{0D12886E-009E-489D-9F76-6B70D8FCC13A}" dt="2022-06-13T09:40:35.320" v="450" actId="27636"/>
          <ac:spMkLst>
            <pc:docMk/>
            <pc:sldMk cId="3706679690" sldId="2076138347"/>
            <ac:spMk id="2" creationId="{BEB30092-4628-B9C8-4F0A-753C030F92E9}"/>
          </ac:spMkLst>
        </pc:spChg>
        <pc:spChg chg="add del mod">
          <ac:chgData name="Eldert Grootenboer" userId="86a8f506-bb1c-4964-839a-78287daf85b1" providerId="ADAL" clId="{0D12886E-009E-489D-9F76-6B70D8FCC13A}" dt="2022-06-13T09:40:15.525" v="444" actId="20577"/>
          <ac:spMkLst>
            <pc:docMk/>
            <pc:sldMk cId="3706679690" sldId="2076138347"/>
            <ac:spMk id="3" creationId="{1AD1F88B-81E0-AE05-BEC2-E1CA6F87A11D}"/>
          </ac:spMkLst>
        </pc:spChg>
        <pc:spChg chg="add del mod">
          <ac:chgData name="Eldert Grootenboer" userId="86a8f506-bb1c-4964-839a-78287daf85b1" providerId="ADAL" clId="{0D12886E-009E-489D-9F76-6B70D8FCC13A}" dt="2022-06-13T09:39:12.506" v="440"/>
          <ac:spMkLst>
            <pc:docMk/>
            <pc:sldMk cId="3706679690" sldId="2076138347"/>
            <ac:spMk id="4" creationId="{210B83BF-A5CA-835D-BD07-0024F828B2F5}"/>
          </ac:spMkLst>
        </pc:spChg>
      </pc:sldChg>
      <pc:sldChg chg="addSp delSp add del setBg delDesignElem">
        <pc:chgData name="Eldert Grootenboer" userId="86a8f506-bb1c-4964-839a-78287daf85b1" providerId="ADAL" clId="{0D12886E-009E-489D-9F76-6B70D8FCC13A}" dt="2022-06-13T09:28:47.503" v="223"/>
        <pc:sldMkLst>
          <pc:docMk/>
          <pc:sldMk cId="1549987533" sldId="2076138348"/>
        </pc:sldMkLst>
        <pc:spChg chg="add del">
          <ac:chgData name="Eldert Grootenboer" userId="86a8f506-bb1c-4964-839a-78287daf85b1" providerId="ADAL" clId="{0D12886E-009E-489D-9F76-6B70D8FCC13A}" dt="2022-06-13T09:28:47.503" v="223"/>
          <ac:spMkLst>
            <pc:docMk/>
            <pc:sldMk cId="1549987533" sldId="2076138348"/>
            <ac:spMk id="8" creationId="{100EDD19-6802-4EC3-95CE-CFFAB042CFD6}"/>
          </ac:spMkLst>
        </pc:spChg>
        <pc:spChg chg="add del">
          <ac:chgData name="Eldert Grootenboer" userId="86a8f506-bb1c-4964-839a-78287daf85b1" providerId="ADAL" clId="{0D12886E-009E-489D-9F76-6B70D8FCC13A}" dt="2022-06-13T09:28:47.503" v="223"/>
          <ac:spMkLst>
            <pc:docMk/>
            <pc:sldMk cId="1549987533" sldId="2076138348"/>
            <ac:spMk id="10" creationId="{DB17E863-922E-4C26-BD64-E8FD41D28661}"/>
          </ac:spMkLst>
        </pc:spChg>
      </pc:sldChg>
      <pc:sldChg chg="modSp add mod ord modTransition modAnim">
        <pc:chgData name="Eldert Grootenboer" userId="86a8f506-bb1c-4964-839a-78287daf85b1" providerId="ADAL" clId="{0D12886E-009E-489D-9F76-6B70D8FCC13A}" dt="2022-06-13T11:29:00.962" v="745"/>
        <pc:sldMkLst>
          <pc:docMk/>
          <pc:sldMk cId="3990511873" sldId="2076138348"/>
        </pc:sldMkLst>
        <pc:spChg chg="mod">
          <ac:chgData name="Eldert Grootenboer" userId="86a8f506-bb1c-4964-839a-78287daf85b1" providerId="ADAL" clId="{0D12886E-009E-489D-9F76-6B70D8FCC13A}" dt="2022-06-13T09:44:06.470" v="502" actId="20577"/>
          <ac:spMkLst>
            <pc:docMk/>
            <pc:sldMk cId="3990511873" sldId="2076138348"/>
            <ac:spMk id="2" creationId="{BEB30092-4628-B9C8-4F0A-753C030F92E9}"/>
          </ac:spMkLst>
        </pc:spChg>
        <pc:spChg chg="mod">
          <ac:chgData name="Eldert Grootenboer" userId="86a8f506-bb1c-4964-839a-78287daf85b1" providerId="ADAL" clId="{0D12886E-009E-489D-9F76-6B70D8FCC13A}" dt="2022-06-13T09:43:33.966" v="467" actId="20577"/>
          <ac:spMkLst>
            <pc:docMk/>
            <pc:sldMk cId="3990511873" sldId="2076138348"/>
            <ac:spMk id="3" creationId="{1AD1F88B-81E0-AE05-BEC2-E1CA6F87A11D}"/>
          </ac:spMkLst>
        </pc:spChg>
      </pc:sldChg>
      <pc:sldChg chg="modSp add mod modTransition modAnim">
        <pc:chgData name="Eldert Grootenboer" userId="86a8f506-bb1c-4964-839a-78287daf85b1" providerId="ADAL" clId="{0D12886E-009E-489D-9F76-6B70D8FCC13A}" dt="2022-06-13T11:29:52.882" v="749"/>
        <pc:sldMkLst>
          <pc:docMk/>
          <pc:sldMk cId="2944995800" sldId="2076138349"/>
        </pc:sldMkLst>
        <pc:spChg chg="mod">
          <ac:chgData name="Eldert Grootenboer" userId="86a8f506-bb1c-4964-839a-78287daf85b1" providerId="ADAL" clId="{0D12886E-009E-489D-9F76-6B70D8FCC13A}" dt="2022-06-13T09:44:20.816" v="524" actId="20577"/>
          <ac:spMkLst>
            <pc:docMk/>
            <pc:sldMk cId="2944995800" sldId="2076138349"/>
            <ac:spMk id="2" creationId="{BEB30092-4628-B9C8-4F0A-753C030F92E9}"/>
          </ac:spMkLst>
        </pc:spChg>
        <pc:spChg chg="mod">
          <ac:chgData name="Eldert Grootenboer" userId="86a8f506-bb1c-4964-839a-78287daf85b1" providerId="ADAL" clId="{0D12886E-009E-489D-9F76-6B70D8FCC13A}" dt="2022-06-13T09:45:39.519" v="531" actId="27636"/>
          <ac:spMkLst>
            <pc:docMk/>
            <pc:sldMk cId="2944995800" sldId="2076138349"/>
            <ac:spMk id="3" creationId="{1AD1F88B-81E0-AE05-BEC2-E1CA6F87A11D}"/>
          </ac:spMkLst>
        </pc:spChg>
      </pc:sldChg>
      <pc:sldChg chg="addSp delSp add del setBg delDesignElem">
        <pc:chgData name="Eldert Grootenboer" userId="86a8f506-bb1c-4964-839a-78287daf85b1" providerId="ADAL" clId="{0D12886E-009E-489D-9F76-6B70D8FCC13A}" dt="2022-06-13T09:44:13.386" v="505"/>
        <pc:sldMkLst>
          <pc:docMk/>
          <pc:sldMk cId="3459344613" sldId="2076138349"/>
        </pc:sldMkLst>
        <pc:spChg chg="add del">
          <ac:chgData name="Eldert Grootenboer" userId="86a8f506-bb1c-4964-839a-78287daf85b1" providerId="ADAL" clId="{0D12886E-009E-489D-9F76-6B70D8FCC13A}" dt="2022-06-13T09:44:13.386" v="505"/>
          <ac:spMkLst>
            <pc:docMk/>
            <pc:sldMk cId="3459344613" sldId="2076138349"/>
            <ac:spMk id="8" creationId="{100EDD19-6802-4EC3-95CE-CFFAB042CFD6}"/>
          </ac:spMkLst>
        </pc:spChg>
        <pc:spChg chg="add del">
          <ac:chgData name="Eldert Grootenboer" userId="86a8f506-bb1c-4964-839a-78287daf85b1" providerId="ADAL" clId="{0D12886E-009E-489D-9F76-6B70D8FCC13A}" dt="2022-06-13T09:44:13.386" v="505"/>
          <ac:spMkLst>
            <pc:docMk/>
            <pc:sldMk cId="3459344613" sldId="2076138349"/>
            <ac:spMk id="10" creationId="{DB17E863-922E-4C26-BD64-E8FD41D28661}"/>
          </ac:spMkLst>
        </pc:spChg>
      </pc:sldChg>
      <pc:sldChg chg="addSp delSp modSp add mod ord modAnim">
        <pc:chgData name="Eldert Grootenboer" userId="86a8f506-bb1c-4964-839a-78287daf85b1" providerId="ADAL" clId="{0D12886E-009E-489D-9F76-6B70D8FCC13A}" dt="2022-06-13T10:53:32.142" v="605" actId="404"/>
        <pc:sldMkLst>
          <pc:docMk/>
          <pc:sldMk cId="1775468945" sldId="2076138350"/>
        </pc:sldMkLst>
        <pc:spChg chg="mod">
          <ac:chgData name="Eldert Grootenboer" userId="86a8f506-bb1c-4964-839a-78287daf85b1" providerId="ADAL" clId="{0D12886E-009E-489D-9F76-6B70D8FCC13A}" dt="2022-06-13T10:53:32.142" v="605" actId="404"/>
          <ac:spMkLst>
            <pc:docMk/>
            <pc:sldMk cId="1775468945" sldId="2076138350"/>
            <ac:spMk id="2" creationId="{BEB30092-4628-B9C8-4F0A-753C030F92E9}"/>
          </ac:spMkLst>
        </pc:spChg>
        <pc:spChg chg="add mod">
          <ac:chgData name="Eldert Grootenboer" userId="86a8f506-bb1c-4964-839a-78287daf85b1" providerId="ADAL" clId="{0D12886E-009E-489D-9F76-6B70D8FCC13A}" dt="2022-06-13T10:03:58.220" v="555" actId="571"/>
          <ac:spMkLst>
            <pc:docMk/>
            <pc:sldMk cId="1775468945" sldId="2076138350"/>
            <ac:spMk id="26" creationId="{8941A23A-5951-805C-AB8A-3D668546553B}"/>
          </ac:spMkLst>
        </pc:spChg>
        <pc:spChg chg="add del mod">
          <ac:chgData name="Eldert Grootenboer" userId="86a8f506-bb1c-4964-839a-78287daf85b1" providerId="ADAL" clId="{0D12886E-009E-489D-9F76-6B70D8FCC13A}" dt="2022-06-13T10:04:26.885" v="569" actId="478"/>
          <ac:spMkLst>
            <pc:docMk/>
            <pc:sldMk cId="1775468945" sldId="2076138350"/>
            <ac:spMk id="29" creationId="{FA7D9DE5-82E8-64B8-7AB5-7DDF8BD72097}"/>
          </ac:spMkLst>
        </pc:spChg>
        <pc:spChg chg="add del mod">
          <ac:chgData name="Eldert Grootenboer" userId="86a8f506-bb1c-4964-839a-78287daf85b1" providerId="ADAL" clId="{0D12886E-009E-489D-9F76-6B70D8FCC13A}" dt="2022-06-13T10:05:01.043" v="588" actId="478"/>
          <ac:spMkLst>
            <pc:docMk/>
            <pc:sldMk cId="1775468945" sldId="2076138350"/>
            <ac:spMk id="32" creationId="{FCCE1ACB-6110-0A0E-ABE1-45E139F344DF}"/>
          </ac:spMkLst>
        </pc:spChg>
        <pc:spChg chg="add del mod">
          <ac:chgData name="Eldert Grootenboer" userId="86a8f506-bb1c-4964-839a-78287daf85b1" providerId="ADAL" clId="{0D12886E-009E-489D-9F76-6B70D8FCC13A}" dt="2022-06-13T10:05:05.175" v="591" actId="478"/>
          <ac:spMkLst>
            <pc:docMk/>
            <pc:sldMk cId="1775468945" sldId="2076138350"/>
            <ac:spMk id="37" creationId="{472F215C-EF79-B4C0-308E-988C68BAE139}"/>
          </ac:spMkLst>
        </pc:spChg>
        <pc:spChg chg="add del mod">
          <ac:chgData name="Eldert Grootenboer" userId="86a8f506-bb1c-4964-839a-78287daf85b1" providerId="ADAL" clId="{0D12886E-009E-489D-9F76-6B70D8FCC13A}" dt="2022-06-13T10:05:14.141" v="593" actId="478"/>
          <ac:spMkLst>
            <pc:docMk/>
            <pc:sldMk cId="1775468945" sldId="2076138350"/>
            <ac:spMk id="58" creationId="{66ECA306-E8B7-BB52-0D40-24A55BB12105}"/>
          </ac:spMkLst>
        </pc:spChg>
        <pc:cxnChg chg="add mod">
          <ac:chgData name="Eldert Grootenboer" userId="86a8f506-bb1c-4964-839a-78287daf85b1" providerId="ADAL" clId="{0D12886E-009E-489D-9F76-6B70D8FCC13A}" dt="2022-06-13T10:03:58.220" v="555" actId="571"/>
          <ac:cxnSpMkLst>
            <pc:docMk/>
            <pc:sldMk cId="1775468945" sldId="2076138350"/>
            <ac:cxnSpMk id="27" creationId="{EA4D41B7-4A26-8B0E-C83D-C457956C446B}"/>
          </ac:cxnSpMkLst>
        </pc:cxnChg>
        <pc:cxnChg chg="add del mod">
          <ac:chgData name="Eldert Grootenboer" userId="86a8f506-bb1c-4964-839a-78287daf85b1" providerId="ADAL" clId="{0D12886E-009E-489D-9F76-6B70D8FCC13A}" dt="2022-06-13T10:04:25.201" v="567" actId="478"/>
          <ac:cxnSpMkLst>
            <pc:docMk/>
            <pc:sldMk cId="1775468945" sldId="2076138350"/>
            <ac:cxnSpMk id="30" creationId="{7B934DE1-D839-80F7-28ED-CCF7BE47CD68}"/>
          </ac:cxnSpMkLst>
        </pc:cxnChg>
        <pc:cxnChg chg="add del mod">
          <ac:chgData name="Eldert Grootenboer" userId="86a8f506-bb1c-4964-839a-78287daf85b1" providerId="ADAL" clId="{0D12886E-009E-489D-9F76-6B70D8FCC13A}" dt="2022-06-13T10:04:38.044" v="573" actId="478"/>
          <ac:cxnSpMkLst>
            <pc:docMk/>
            <pc:sldMk cId="1775468945" sldId="2076138350"/>
            <ac:cxnSpMk id="33" creationId="{9853A712-CC07-4097-003C-5897C5C67F52}"/>
          </ac:cxnSpMkLst>
        </pc:cxnChg>
        <pc:cxnChg chg="add del mod">
          <ac:chgData name="Eldert Grootenboer" userId="86a8f506-bb1c-4964-839a-78287daf85b1" providerId="ADAL" clId="{0D12886E-009E-489D-9F76-6B70D8FCC13A}" dt="2022-06-13T10:05:05.175" v="591" actId="478"/>
          <ac:cxnSpMkLst>
            <pc:docMk/>
            <pc:sldMk cId="1775468945" sldId="2076138350"/>
            <ac:cxnSpMk id="39" creationId="{A6C5280D-7846-72CE-4F4B-F11E7201AD4E}"/>
          </ac:cxnSpMkLst>
        </pc:cxnChg>
        <pc:cxnChg chg="add del mod">
          <ac:chgData name="Eldert Grootenboer" userId="86a8f506-bb1c-4964-839a-78287daf85b1" providerId="ADAL" clId="{0D12886E-009E-489D-9F76-6B70D8FCC13A}" dt="2022-06-13T10:05:05.175" v="591" actId="478"/>
          <ac:cxnSpMkLst>
            <pc:docMk/>
            <pc:sldMk cId="1775468945" sldId="2076138350"/>
            <ac:cxnSpMk id="41" creationId="{2F16BC9D-16B4-A2BA-A9D6-8F2DCD76F4B3}"/>
          </ac:cxnSpMkLst>
        </pc:cxnChg>
        <pc:cxnChg chg="add del mod">
          <ac:chgData name="Eldert Grootenboer" userId="86a8f506-bb1c-4964-839a-78287daf85b1" providerId="ADAL" clId="{0D12886E-009E-489D-9F76-6B70D8FCC13A}" dt="2022-06-13T10:05:14.141" v="593" actId="478"/>
          <ac:cxnSpMkLst>
            <pc:docMk/>
            <pc:sldMk cId="1775468945" sldId="2076138350"/>
            <ac:cxnSpMk id="60" creationId="{DE1DE3AC-34D7-A184-26BF-ECC57EDD40A4}"/>
          </ac:cxnSpMkLst>
        </pc:cxnChg>
        <pc:cxnChg chg="add del mod">
          <ac:chgData name="Eldert Grootenboer" userId="86a8f506-bb1c-4964-839a-78287daf85b1" providerId="ADAL" clId="{0D12886E-009E-489D-9F76-6B70D8FCC13A}" dt="2022-06-13T10:05:14.141" v="593" actId="478"/>
          <ac:cxnSpMkLst>
            <pc:docMk/>
            <pc:sldMk cId="1775468945" sldId="2076138350"/>
            <ac:cxnSpMk id="62" creationId="{A5DFBEB7-5A3B-17F0-6893-20AB67D4A7F0}"/>
          </ac:cxnSpMkLst>
        </pc:cxnChg>
      </pc:sldChg>
    </pc:docChg>
  </pc:docChgLst>
</pc:chgInfo>
</file>

<file path=ppt/comments/modernComment_7BBF5B55_7160E6BA.xml><?xml version="1.0" encoding="utf-8"?>
<p188:cmLst xmlns:a="http://schemas.openxmlformats.org/drawingml/2006/main" xmlns:r="http://schemas.openxmlformats.org/officeDocument/2006/relationships" xmlns:p188="http://schemas.microsoft.com/office/powerpoint/2018/8/main">
  <p188:cm id="{DFC4D547-642F-4C2A-935C-4A648325A465}" authorId="{3E12E39D-144A-A282-0475-4187DE0968B7}" status="resolved" created="2023-05-12T22:54:38.342" complete="100000">
    <ac:deMkLst xmlns:ac="http://schemas.microsoft.com/office/drawing/2013/main/command">
      <pc:docMk xmlns:pc="http://schemas.microsoft.com/office/powerpoint/2013/main/command"/>
      <pc:sldMk xmlns:pc="http://schemas.microsoft.com/office/powerpoint/2013/main/command" cId="1902175930" sldId="2076138325"/>
      <ac:spMk id="2" creationId="{00000000-0000-0000-0000-000000000000}"/>
    </ac:deMkLst>
    <p188:replyLst>
      <p188:reply id="{4FEB0A0F-D615-4979-A8DE-C0FDF573BEC4}" authorId="{CB7D0350-C58D-A136-2FE0-A21E76576DFE}" created="2023-05-15T23:43:09.994">
        <p188:txBody>
          <a:bodyPr/>
          <a:lstStyle/>
          <a:p>
            <a:r>
              <a:rPr lang="en-CA"/>
              <a:t>I will use the next slide to talk about when to use the other services instead.</a:t>
            </a:r>
          </a:p>
        </p188:txBody>
      </p188:reply>
    </p188:replyLst>
    <p188:txBody>
      <a:bodyPr/>
      <a:lstStyle/>
      <a:p>
        <a:r>
          <a:rPr lang="en-US"/>
          <a:t>I can't help but think we should start talking about what something isn't also.  Throwing the idea out there but it isn't streaming, it isn't for just random events.  You wouldn't build an IoT solution against it, you wouldn't use it say to capture logs.  
I rather wish we had the example video tea shop.  This venue hardly needs to be told what a queue is but, I wonder for recordings later and others.  
as we get eg2 out there, we might need to collectively start saying what each service isn't.  
Reminder for later is that we should get all of us together and lock down what each service is and what each service isn't (as appropriate)</a:t>
        </a:r>
      </a:p>
    </p188:txBody>
  </p188:cm>
</p188:cmLst>
</file>

<file path=ppt/comments/modernComment_7BBF5B5E_4E95ECAA.xml><?xml version="1.0" encoding="utf-8"?>
<p188:cmLst xmlns:a="http://schemas.openxmlformats.org/drawingml/2006/main" xmlns:r="http://schemas.openxmlformats.org/officeDocument/2006/relationships" xmlns:p188="http://schemas.microsoft.com/office/powerpoint/2018/8/main">
  <p188:cm id="{4D8D1913-4A4D-4739-BD13-DBF9BFB21E4E}" authorId="{1DD51170-86DD-5E73-E882-7B791FC9BE4F}" status="resolved" created="2023-05-12T23:45:12.409" complete="100000">
    <ac:deMkLst xmlns:ac="http://schemas.microsoft.com/office/drawing/2013/main/command">
      <pc:docMk xmlns:pc="http://schemas.microsoft.com/office/powerpoint/2013/main/command"/>
      <pc:sldMk xmlns:pc="http://schemas.microsoft.com/office/powerpoint/2013/main/command" cId="1318448298" sldId="2076138334"/>
      <ac:picMk id="8" creationId="{19C82CFD-C584-3F2E-96D7-249411DF36F6}"/>
    </ac:deMkLst>
    <p188:replyLst>
      <p188:reply id="{C768DD96-B530-4C3A-BC1C-899CA22E1A55}" authorId="{1DD51170-86DD-5E73-E882-7B791FC9BE4F}" created="2023-05-13T00:02:42.334">
        <p188:txBody>
          <a:bodyPr/>
          <a:lstStyle/>
          <a:p>
            <a:r>
              <a:rPr lang="en-US"/>
              <a:t>Never mind, containers are messy and volatile on their own even when they are running properly.</a:t>
            </a:r>
          </a:p>
        </p188:txBody>
      </p188:reply>
    </p188:replyLst>
    <p188:txBody>
      <a:bodyPr/>
      <a:lstStyle/>
      <a:p>
        <a:r>
          <a:rPr lang="en-US"/>
          <a:t>Perhaps for a more entertaining slide you can use an image of container accidents?
E.g. https://2.bp.blogspot.com/-QgNAVRAtRPg/VgQzbvTmm8I/AAAAAAAAZOk/Ezz5gasZA_4/w1200-h630-p-k-no-nu/11053864_1695968910634718_5945935220018343200_o.jpg
Don't change it if you don’t feel it, just throwing ideas out.</a:t>
        </a:r>
      </a:p>
    </p188:txBody>
  </p188:cm>
</p188:cmLst>
</file>

<file path=ppt/comments/modernComment_7BBF5B71_F0F9CC0.xml><?xml version="1.0" encoding="utf-8"?>
<p188:cmLst xmlns:a="http://schemas.openxmlformats.org/drawingml/2006/main" xmlns:r="http://schemas.openxmlformats.org/officeDocument/2006/relationships" xmlns:p188="http://schemas.microsoft.com/office/powerpoint/2018/8/main">
  <p188:cm id="{DFFBD336-C45A-4552-BB80-DBE981DEEBC6}" authorId="{3E12E39D-144A-A282-0475-4187DE0968B7}" status="resolved" created="2023-05-12T22:44:50.298" complete="100000">
    <ac:deMkLst xmlns:ac="http://schemas.microsoft.com/office/drawing/2013/main/command">
      <pc:docMk xmlns:pc="http://schemas.microsoft.com/office/powerpoint/2013/main/command"/>
      <pc:sldMk xmlns:pc="http://schemas.microsoft.com/office/powerpoint/2013/main/command" cId="252681408" sldId="2076138353"/>
      <ac:picMk id="14" creationId="{788BDB81-9CAA-B1FF-4A9F-7060402BFDD4}"/>
    </ac:deMkLst>
    <p188:replyLst>
      <p188:reply id="{BA60E25E-3611-408D-89E2-06712F638334}" authorId="{CB7D0350-C58D-A136-2FE0-A21E76576DFE}" created="2023-05-12T23:02:26.619">
        <p188:txBody>
          <a:bodyPr/>
          <a:lstStyle/>
          <a:p>
            <a:r>
              <a:rPr lang="en-CA"/>
              <a:t>Good point 😉, cropped that part of the comment out</a:t>
            </a:r>
          </a:p>
        </p188:txBody>
      </p188:reply>
    </p188:replyLst>
    <p188:txBody>
      <a:bodyPr/>
      <a:lstStyle/>
      <a:p>
        <a:r>
          <a:rPr lang="en-US"/>
          <a:t>Lol.  Pretty sure we should skip saying "my ass" in a work slide.  😊  
</a:t>
        </a:r>
      </a:p>
    </p188:txBody>
  </p188:cm>
  <p188:cm id="{81897115-BA7F-4164-AB76-56E990CABD9C}" authorId="{3E12E39D-144A-A282-0475-4187DE0968B7}" status="resolved" created="2023-05-12T22:46:57.222" complete="100000">
    <ac:deMkLst xmlns:ac="http://schemas.microsoft.com/office/drawing/2013/main/command">
      <pc:docMk xmlns:pc="http://schemas.microsoft.com/office/powerpoint/2013/main/command"/>
      <pc:sldMk xmlns:pc="http://schemas.microsoft.com/office/powerpoint/2013/main/command" cId="252681408" sldId="2076138353"/>
      <ac:spMk id="3" creationId="{DE1498B1-7D64-86B2-9B46-73F7CB33A3A3}"/>
    </ac:deMkLst>
    <p188:txBody>
      <a:bodyPr/>
      <a:lstStyle/>
      <a:p>
        <a:r>
          <a:rPr lang="en-US"/>
          <a:t>I suggest noting that Event Hubs is rolling out the same feature for private preview now.  Event Hubs and Service Bus are like conjoined twins in that they share some infrastructure.  This is a case where we can build something for both, and we are.  </a:t>
        </a:r>
      </a:p>
    </p188:txBody>
  </p188:cm>
</p188:cmLst>
</file>

<file path=ppt/comments/modernComment_7BBF5B75_5324324A.xml><?xml version="1.0" encoding="utf-8"?>
<p188:cmLst xmlns:a="http://schemas.openxmlformats.org/drawingml/2006/main" xmlns:r="http://schemas.openxmlformats.org/officeDocument/2006/relationships" xmlns:p188="http://schemas.microsoft.com/office/powerpoint/2018/8/main">
  <p188:cm id="{21D856E9-D23D-4C54-89EB-7C72F8ABBBDC}" authorId="{1DD51170-86DD-5E73-E882-7B791FC9BE4F}" status="resolved" created="2023-05-13T00:00:56.686" complete="100000">
    <pc:sldMkLst xmlns:pc="http://schemas.microsoft.com/office/powerpoint/2013/main/command">
      <pc:docMk/>
      <pc:sldMk cId="1394881098" sldId="2076138357"/>
    </pc:sldMkLst>
    <p188:replyLst>
      <p188:reply id="{6DB60C3A-8E4F-43D9-9759-6F4447B83352}" authorId="{CB7D0350-C58D-A136-2FE0-A21E76576DFE}" created="2023-05-15T23:42:26.327">
        <p188:txBody>
          <a:bodyPr/>
          <a:lstStyle/>
          <a:p>
            <a:r>
              <a:rPr lang="en-CA"/>
              <a:t>Include customer references in the notes, so I can use those to explain more about this.</a:t>
            </a:r>
          </a:p>
        </p188:txBody>
      </p188:reply>
    </p188:replyLst>
    <p188:txBody>
      <a:bodyPr/>
      <a:lstStyle/>
      <a:p>
        <a:r>
          <a:rPr lang="en-US"/>
          <a:t>Are there any customer stories that you can include in your talk? Those really resonate with a crowd especially of BDMs as they can then relate to what they are doing.
Perhaps since this is a performance themed talk if you had a high-throughput customer and what their scenario did would be good. If you don't have permission to share, perhaps you can generalize it ("a clothing company in the retail industry...")</a:t>
        </a:r>
      </a:p>
    </p188:txBody>
    <p188:extLst>
      <p:ext xmlns:p="http://schemas.openxmlformats.org/presentationml/2006/main" uri="{57CB4572-C831-44C2-8A1C-0ADB6CCDFE69}">
        <p223:reactions xmlns:p223="http://schemas.microsoft.com/office/powerpoint/2022/03/main">
          <p223:rxn type="👍">
            <p223:instance time="2023-05-13T00:03:56.554" authorId="{CB7D0350-C58D-A136-2FE0-A21E76576DFE}"/>
          </p223:rxn>
        </p223:reactions>
      </p:ext>
    </p188:extLst>
  </p188:cm>
</p188:cmLst>
</file>

<file path=ppt/comments/modernComment_7BBF5B76_A70903E8.xml><?xml version="1.0" encoding="utf-8"?>
<p188:cmLst xmlns:a="http://schemas.openxmlformats.org/drawingml/2006/main" xmlns:r="http://schemas.openxmlformats.org/officeDocument/2006/relationships" xmlns:p188="http://schemas.microsoft.com/office/powerpoint/2018/8/main">
  <p188:cm id="{924590B7-A3C3-4733-A96A-1B4B6D96C8D3}" authorId="{1DD51170-86DD-5E73-E882-7B791FC9BE4F}" status="resolved" created="2023-05-12T23:49:15.464" complete="100000">
    <ac:deMkLst xmlns:ac="http://schemas.microsoft.com/office/drawing/2013/main/command">
      <pc:docMk xmlns:pc="http://schemas.microsoft.com/office/powerpoint/2013/main/command"/>
      <pc:sldMk xmlns:pc="http://schemas.microsoft.com/office/powerpoint/2013/main/command" cId="2802385896" sldId="2076138358"/>
      <ac:picMk id="12290" creationId="{0B26F9FC-422D-2419-F362-8690F5019541}"/>
    </ac:deMkLst>
    <p188:txBody>
      <a:bodyPr/>
      <a:lstStyle/>
      <a:p>
        <a:r>
          <a:rPr lang="en-US"/>
          <a:t>A very small set of people will get this reference (what do these blokes have to do with performance), but that's OK as it can be an inside joke.</a:t>
        </a:r>
      </a:p>
    </p188:txBody>
  </p188:cm>
</p188:cmLst>
</file>

<file path=ppt/comments/modernComment_7BBF5B87_D5622F77.xml><?xml version="1.0" encoding="utf-8"?>
<p188:cmLst xmlns:a="http://schemas.openxmlformats.org/drawingml/2006/main" xmlns:r="http://schemas.openxmlformats.org/officeDocument/2006/relationships" xmlns:p188="http://schemas.microsoft.com/office/powerpoint/2018/8/main">
  <p188:cm id="{A748B2B5-C875-4690-B752-124BA7CE3F53}" authorId="{3E12E39D-144A-A282-0475-4187DE0968B7}" status="resolved" created="2023-05-12T22:49:10.159" complete="100000">
    <ac:deMkLst xmlns:ac="http://schemas.microsoft.com/office/drawing/2013/main/command">
      <pc:docMk xmlns:pc="http://schemas.microsoft.com/office/powerpoint/2013/main/command"/>
      <pc:sldMk xmlns:pc="http://schemas.microsoft.com/office/powerpoint/2013/main/command" cId="3579981687" sldId="2076138375"/>
      <ac:spMk id="5" creationId="{C30552A9-64DD-2BE7-CAC0-06F1A223BA7C}"/>
    </ac:deMkLst>
    <p188:replyLst>
      <p188:reply id="{2E89C530-9D10-409E-8F5E-FFCC4241212E}" authorId="{CB7D0350-C58D-A136-2FE0-A21E76576DFE}" created="2023-05-12T23:03:55.539">
        <p188:txBody>
          <a:bodyPr/>
          <a:lstStyle/>
          <a:p>
            <a:r>
              <a:rPr lang="en-CA"/>
              <a:t>Yes, can use this slide to gauge interest in a mid-tier and dedicated offering. </a:t>
            </a:r>
          </a:p>
        </p188:txBody>
      </p188:reply>
      <p188:reply id="{B203D2E1-CA9D-441A-9C1A-C2AFC638E493}" authorId="{1DD51170-86DD-5E73-E882-7B791FC9BE4F}" created="2023-05-12T23:54:54.151">
        <p188:txBody>
          <a:bodyPr/>
          <a:lstStyle/>
          <a:p>
            <a:r>
              <a:rPr lang="en-US"/>
              <a:t>Should this be called pricing tier or Service Bus SKU?
If you call it pricing tier you are perpetuating the confusion of why we don't have certain enterprise features available in lower pricing tiers as the message we have been telling everyone is that Standard and Premium are like distinct offerings (i.e. different architectures) and not just a tier where you just pay more.</a:t>
            </a:r>
          </a:p>
        </p188:txBody>
      </p188:reply>
      <p188:reply id="{234830E9-41F0-4368-B80B-4FB31CAB3FF5}" authorId="{CB7D0350-C58D-A136-2FE0-A21E76576DFE}" created="2023-05-15T23:44:01.152">
        <p188:txBody>
          <a:bodyPr/>
          <a:lstStyle/>
          <a:p>
            <a:r>
              <a:rPr lang="en-CA"/>
              <a:t>Updated the wording</a:t>
            </a:r>
          </a:p>
        </p188:txBody>
      </p188:reply>
    </p188:replyLst>
    <p188:txBody>
      <a:bodyPr/>
      <a:lstStyle/>
      <a:p>
        <a:r>
          <a:rPr lang="en-US"/>
          <a:t>Can you test the waters for a dedicated cluster offering?  Like Event Hubs?  I mean who'd need queues at that scale but, you get other things like single tenancy, upgrade scheduling, custom domain suffix, etc.. </a:t>
        </a:r>
      </a:p>
    </p188:txBody>
  </p188:cm>
</p188:cmLst>
</file>

<file path=ppt/comments/modernComment_7BBF5BB1_A1CE47A9.xml><?xml version="1.0" encoding="utf-8"?>
<p188:cmLst xmlns:a="http://schemas.openxmlformats.org/drawingml/2006/main" xmlns:r="http://schemas.openxmlformats.org/officeDocument/2006/relationships" xmlns:p188="http://schemas.microsoft.com/office/powerpoint/2018/8/main">
  <p188:cm id="{A1037EE7-0C9C-4CA8-AEA5-D0678820BAE2}" authorId="{3E12E39D-144A-A282-0475-4187DE0968B7}" status="resolved" created="2023-05-12T22:42:43.095" complete="100000">
    <ac:deMkLst xmlns:ac="http://schemas.microsoft.com/office/drawing/2013/main/command">
      <pc:docMk xmlns:pc="http://schemas.microsoft.com/office/powerpoint/2013/main/command"/>
      <pc:sldMk xmlns:pc="http://schemas.microsoft.com/office/powerpoint/2013/main/command" cId="2714650537" sldId="2076138417"/>
      <ac:spMk id="2" creationId="{FFA0ECED-2D87-6A05-6E7F-B06750D33768}"/>
    </ac:deMkLst>
    <p188:replyLst>
      <p188:reply id="{F39B8945-2B2B-4620-B936-20187680BF48}" authorId="{CB7D0350-C58D-A136-2FE0-A21E76576DFE}" created="2023-05-12T23:04:09.028">
        <p188:txBody>
          <a:bodyPr/>
          <a:lstStyle/>
          <a:p>
            <a:r>
              <a:rPr lang="en-CA"/>
              <a:t>Updated</a:t>
            </a:r>
          </a:p>
        </p188:txBody>
      </p188:reply>
      <p188:reply id="{675D1779-C7CA-4A7A-84D2-8D48D9D0FA3C}" authorId="{1DD51170-86DD-5E73-E882-7B791FC9BE4F}" created="2023-05-12T23:41:15.996">
        <p188:txBody>
          <a:bodyPr/>
          <a:lstStyle/>
          <a:p>
            <a:r>
              <a:rPr lang="en-US"/>
              <a:t>There have been further revisions after feedback from Clemens. Ashita has the latest up to date version.</a:t>
            </a:r>
          </a:p>
        </p188:txBody>
      </p188:reply>
      <p188:reply id="{B5621F71-1D19-41D8-BF9F-86FE868CB43E}" authorId="{CB7D0350-C58D-A136-2FE0-A21E76576DFE}" created="2023-05-16T00:18:32.196">
        <p188:txBody>
          <a:bodyPr/>
          <a:lstStyle/>
          <a:p>
            <a:r>
              <a:rPr lang="en-CA"/>
              <a:t>Updated with latest information</a:t>
            </a:r>
          </a:p>
        </p188:txBody>
      </p188:reply>
    </p188:replyLst>
    <p188:txBody>
      <a:bodyPr/>
      <a:lstStyle/>
      <a:p>
        <a:r>
          <a:rPr lang="en-US"/>
          <a:t>We had a meet up after MVP summit and reworked this slide.  The reworked slide is in the next slide.  Probably work reflecting.  Mind you, you can totes put service bus first.  It mostly changes text and other yip yap.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1_1" csCatId="accent1" phldr="1"/>
      <dgm:spPr/>
      <dgm:t>
        <a:bodyPr/>
        <a:lstStyle/>
        <a:p>
          <a:endParaRPr lang="en-US"/>
        </a:p>
      </dgm:t>
    </dgm:pt>
    <dgm:pt modelId="{F6510A75-1196-4459-9CF2-F7BED9F924FE}">
      <dgm:prSet custT="1"/>
      <dgm:spPr>
        <a:ln>
          <a:noFill/>
        </a:ln>
      </dgm:spPr>
      <dgm:t>
        <a:bodyPr/>
        <a:lstStyle/>
        <a:p>
          <a:pPr>
            <a:lnSpc>
              <a:spcPct val="100000"/>
            </a:lnSpc>
          </a:pPr>
          <a:r>
            <a:rPr lang="en-US" sz="2400"/>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custT="1"/>
      <dgm:spPr>
        <a:ln>
          <a:noFill/>
        </a:ln>
      </dgm:spPr>
      <dgm:t>
        <a:bodyPr/>
        <a:lstStyle/>
        <a:p>
          <a:pPr>
            <a:lnSpc>
              <a:spcPct val="100000"/>
            </a:lnSpc>
          </a:pPr>
          <a:r>
            <a:rPr lang="en-US" sz="2400"/>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custT="1"/>
      <dgm:spPr>
        <a:ln>
          <a:noFill/>
        </a:ln>
      </dgm:spPr>
      <dgm:t>
        <a:bodyPr/>
        <a:lstStyle/>
        <a:p>
          <a:pPr>
            <a:lnSpc>
              <a:spcPct val="100000"/>
            </a:lnSpc>
          </a:pPr>
          <a:r>
            <a:rPr lang="en-US" sz="240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custT="1"/>
      <dgm:spPr>
        <a:ln>
          <a:noFill/>
        </a:ln>
      </dgm:spPr>
      <dgm:t>
        <a:bodyPr/>
        <a:lstStyle/>
        <a:p>
          <a:pPr>
            <a:lnSpc>
              <a:spcPct val="100000"/>
            </a:lnSpc>
          </a:pPr>
          <a:r>
            <a:rPr lang="en-US" sz="240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custT="1"/>
      <dgm:spPr>
        <a:ln>
          <a:noFill/>
        </a:ln>
      </dgm:spPr>
      <dgm:t>
        <a:bodyPr/>
        <a:lstStyle/>
        <a:p>
          <a:pPr>
            <a:lnSpc>
              <a:spcPct val="100000"/>
            </a:lnSpc>
          </a:pPr>
          <a:r>
            <a:rPr lang="en-US" sz="240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custT="1"/>
      <dgm:spPr>
        <a:ln>
          <a:noFill/>
        </a:ln>
      </dgm:spPr>
      <dgm:t>
        <a:bodyPr/>
        <a:lstStyle/>
        <a:p>
          <a:pPr>
            <a:lnSpc>
              <a:spcPct val="100000"/>
            </a:lnSpc>
          </a:pPr>
          <a:r>
            <a:rPr lang="en-US" sz="2400"/>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nvelope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ro Male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353675-72D4-475E-916D-DC7FB01B53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08B854-6CBE-4BBF-8277-C193E3370B53}">
      <dgm:prSet/>
      <dgm:spPr/>
      <dgm:t>
        <a:bodyPr/>
        <a:lstStyle/>
        <a:p>
          <a:pPr>
            <a:lnSpc>
              <a:spcPct val="100000"/>
            </a:lnSpc>
          </a:pPr>
          <a:r>
            <a:rPr lang="en-US"/>
            <a:t>Performance is key</a:t>
          </a:r>
        </a:p>
      </dgm:t>
    </dgm:pt>
    <dgm:pt modelId="{A56087E4-183F-4F9D-902D-4F23558F12F3}" type="parTrans" cxnId="{467BCACC-CD7D-4FA5-87DD-B193F8885B02}">
      <dgm:prSet/>
      <dgm:spPr/>
      <dgm:t>
        <a:bodyPr/>
        <a:lstStyle/>
        <a:p>
          <a:endParaRPr lang="en-US"/>
        </a:p>
      </dgm:t>
    </dgm:pt>
    <dgm:pt modelId="{8E698299-A3B7-41E2-BCE5-BC3B9575EC0C}" type="sibTrans" cxnId="{467BCACC-CD7D-4FA5-87DD-B193F8885B02}">
      <dgm:prSet/>
      <dgm:spPr/>
      <dgm:t>
        <a:bodyPr/>
        <a:lstStyle/>
        <a:p>
          <a:endParaRPr lang="en-US"/>
        </a:p>
      </dgm:t>
    </dgm:pt>
    <dgm:pt modelId="{929CA145-D26B-4240-B0F7-59498744410F}">
      <dgm:prSet/>
      <dgm:spPr/>
      <dgm:t>
        <a:bodyPr/>
        <a:lstStyle/>
        <a:p>
          <a:pPr>
            <a:lnSpc>
              <a:spcPct val="100000"/>
            </a:lnSpc>
          </a:pPr>
          <a:r>
            <a:rPr lang="en-US"/>
            <a:t>Design and implement with performance in mind</a:t>
          </a:r>
        </a:p>
      </dgm:t>
    </dgm:pt>
    <dgm:pt modelId="{90BDE22F-3AC8-445A-A144-2B62CF9E24A3}" type="parTrans" cxnId="{38D50684-E70F-47AB-898E-C8824D2662D5}">
      <dgm:prSet/>
      <dgm:spPr/>
      <dgm:t>
        <a:bodyPr/>
        <a:lstStyle/>
        <a:p>
          <a:endParaRPr lang="en-US"/>
        </a:p>
      </dgm:t>
    </dgm:pt>
    <dgm:pt modelId="{253A6A7F-0FF3-43BB-BBC8-E405D64750C1}" type="sibTrans" cxnId="{38D50684-E70F-47AB-898E-C8824D2662D5}">
      <dgm:prSet/>
      <dgm:spPr/>
      <dgm:t>
        <a:bodyPr/>
        <a:lstStyle/>
        <a:p>
          <a:endParaRPr lang="en-US"/>
        </a:p>
      </dgm:t>
    </dgm:pt>
    <dgm:pt modelId="{47F646AD-AB75-454E-B56E-BFB1C0249A83}">
      <dgm:prSet/>
      <dgm:spPr/>
      <dgm:t>
        <a:bodyPr/>
        <a:lstStyle/>
        <a:p>
          <a:pPr>
            <a:lnSpc>
              <a:spcPct val="100000"/>
            </a:lnSpc>
          </a:pPr>
          <a:r>
            <a:rPr lang="en-US"/>
            <a:t>Provide your feedback</a:t>
          </a:r>
        </a:p>
      </dgm:t>
    </dgm:pt>
    <dgm:pt modelId="{E70E3A15-C2AD-4A76-A1DF-EF785924D2B5}" type="parTrans" cxnId="{F171DBC7-A7EE-479D-9706-93AEA0401E71}">
      <dgm:prSet/>
      <dgm:spPr/>
      <dgm:t>
        <a:bodyPr/>
        <a:lstStyle/>
        <a:p>
          <a:endParaRPr lang="en-US"/>
        </a:p>
      </dgm:t>
    </dgm:pt>
    <dgm:pt modelId="{0842CD5F-6932-4A24-984C-9ECFC687823E}" type="sibTrans" cxnId="{F171DBC7-A7EE-479D-9706-93AEA0401E71}">
      <dgm:prSet/>
      <dgm:spPr/>
      <dgm:t>
        <a:bodyPr/>
        <a:lstStyle/>
        <a:p>
          <a:endParaRPr lang="en-US"/>
        </a:p>
      </dgm:t>
    </dgm:pt>
    <dgm:pt modelId="{2EBD9FC3-0CAF-4E32-9F3F-DA9F09F401E8}" type="pres">
      <dgm:prSet presAssocID="{45353675-72D4-475E-916D-DC7FB01B534B}" presName="root" presStyleCnt="0">
        <dgm:presLayoutVars>
          <dgm:dir/>
          <dgm:resizeHandles val="exact"/>
        </dgm:presLayoutVars>
      </dgm:prSet>
      <dgm:spPr/>
    </dgm:pt>
    <dgm:pt modelId="{B34837C1-DC93-43C8-942C-530188E44D45}" type="pres">
      <dgm:prSet presAssocID="{2F08B854-6CBE-4BBF-8277-C193E3370B53}" presName="compNode" presStyleCnt="0"/>
      <dgm:spPr/>
    </dgm:pt>
    <dgm:pt modelId="{9097BB0D-E0C8-41F0-A60A-85192C44D057}" type="pres">
      <dgm:prSet presAssocID="{2F08B854-6CBE-4BBF-8277-C193E3370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outline"/>
        </a:ext>
      </dgm:extLst>
    </dgm:pt>
    <dgm:pt modelId="{53A245F6-97C4-4FB1-9529-12DD24128185}" type="pres">
      <dgm:prSet presAssocID="{2F08B854-6CBE-4BBF-8277-C193E3370B53}" presName="spaceRect" presStyleCnt="0"/>
      <dgm:spPr/>
    </dgm:pt>
    <dgm:pt modelId="{1C07C2A5-C787-4984-979C-624B00F12DEC}" type="pres">
      <dgm:prSet presAssocID="{2F08B854-6CBE-4BBF-8277-C193E3370B53}" presName="textRect" presStyleLbl="revTx" presStyleIdx="0" presStyleCnt="3">
        <dgm:presLayoutVars>
          <dgm:chMax val="1"/>
          <dgm:chPref val="1"/>
        </dgm:presLayoutVars>
      </dgm:prSet>
      <dgm:spPr/>
    </dgm:pt>
    <dgm:pt modelId="{5077DD73-72F5-4CA8-9EEA-8D08DDA61AD5}" type="pres">
      <dgm:prSet presAssocID="{8E698299-A3B7-41E2-BCE5-BC3B9575EC0C}" presName="sibTrans" presStyleCnt="0"/>
      <dgm:spPr/>
    </dgm:pt>
    <dgm:pt modelId="{7846FD1E-E93C-412B-99B1-83F3979682F8}" type="pres">
      <dgm:prSet presAssocID="{929CA145-D26B-4240-B0F7-59498744410F}" presName="compNode" presStyleCnt="0"/>
      <dgm:spPr/>
    </dgm:pt>
    <dgm:pt modelId="{8505EFE7-2B15-4EE3-A964-286DEE514C92}" type="pres">
      <dgm:prSet presAssocID="{929CA145-D26B-4240-B0F7-594987444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7C1FF5B3-9474-44ED-AB80-6797B3E5F87D}" type="pres">
      <dgm:prSet presAssocID="{929CA145-D26B-4240-B0F7-59498744410F}" presName="spaceRect" presStyleCnt="0"/>
      <dgm:spPr/>
    </dgm:pt>
    <dgm:pt modelId="{27C4B684-BBBC-4A94-A147-46B5C91EC4B3}" type="pres">
      <dgm:prSet presAssocID="{929CA145-D26B-4240-B0F7-59498744410F}" presName="textRect" presStyleLbl="revTx" presStyleIdx="1" presStyleCnt="3">
        <dgm:presLayoutVars>
          <dgm:chMax val="1"/>
          <dgm:chPref val="1"/>
        </dgm:presLayoutVars>
      </dgm:prSet>
      <dgm:spPr/>
    </dgm:pt>
    <dgm:pt modelId="{CC0ABF82-2CA6-4CF8-A71B-4E21B3C02AE4}" type="pres">
      <dgm:prSet presAssocID="{253A6A7F-0FF3-43BB-BBC8-E405D64750C1}" presName="sibTrans" presStyleCnt="0"/>
      <dgm:spPr/>
    </dgm:pt>
    <dgm:pt modelId="{4EF578A0-5F00-4847-842A-9FE8BECFEA27}" type="pres">
      <dgm:prSet presAssocID="{47F646AD-AB75-454E-B56E-BFB1C0249A83}" presName="compNode" presStyleCnt="0"/>
      <dgm:spPr/>
    </dgm:pt>
    <dgm:pt modelId="{E2C6561B-2D67-4146-BB95-B7CCCB3D5048}" type="pres">
      <dgm:prSet presAssocID="{47F646AD-AB75-454E-B56E-BFB1C0249A8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outline"/>
        </a:ext>
      </dgm:extLst>
    </dgm:pt>
    <dgm:pt modelId="{D5B7E12A-2437-4DDF-B5F3-41338D97327D}" type="pres">
      <dgm:prSet presAssocID="{47F646AD-AB75-454E-B56E-BFB1C0249A83}" presName="spaceRect" presStyleCnt="0"/>
      <dgm:spPr/>
    </dgm:pt>
    <dgm:pt modelId="{BA21EE8E-242A-455A-BD05-7FA408197FE7}" type="pres">
      <dgm:prSet presAssocID="{47F646AD-AB75-454E-B56E-BFB1C0249A83}" presName="textRect" presStyleLbl="revTx" presStyleIdx="2" presStyleCnt="3">
        <dgm:presLayoutVars>
          <dgm:chMax val="1"/>
          <dgm:chPref val="1"/>
        </dgm:presLayoutVars>
      </dgm:prSet>
      <dgm:spPr/>
    </dgm:pt>
  </dgm:ptLst>
  <dgm:cxnLst>
    <dgm:cxn modelId="{CC952557-88E2-42FA-BC09-AEE9BFB8C9FC}" type="presOf" srcId="{47F646AD-AB75-454E-B56E-BFB1C0249A83}" destId="{BA21EE8E-242A-455A-BD05-7FA408197FE7}" srcOrd="0" destOrd="0" presId="urn:microsoft.com/office/officeart/2018/2/layout/IconLabelList"/>
    <dgm:cxn modelId="{38D50684-E70F-47AB-898E-C8824D2662D5}" srcId="{45353675-72D4-475E-916D-DC7FB01B534B}" destId="{929CA145-D26B-4240-B0F7-59498744410F}" srcOrd="1" destOrd="0" parTransId="{90BDE22F-3AC8-445A-A144-2B62CF9E24A3}" sibTransId="{253A6A7F-0FF3-43BB-BBC8-E405D64750C1}"/>
    <dgm:cxn modelId="{B28A1499-A6DE-432C-8FEA-542AED0EE606}" type="presOf" srcId="{45353675-72D4-475E-916D-DC7FB01B534B}" destId="{2EBD9FC3-0CAF-4E32-9F3F-DA9F09F401E8}" srcOrd="0" destOrd="0" presId="urn:microsoft.com/office/officeart/2018/2/layout/IconLabelList"/>
    <dgm:cxn modelId="{F171DBC7-A7EE-479D-9706-93AEA0401E71}" srcId="{45353675-72D4-475E-916D-DC7FB01B534B}" destId="{47F646AD-AB75-454E-B56E-BFB1C0249A83}" srcOrd="2" destOrd="0" parTransId="{E70E3A15-C2AD-4A76-A1DF-EF785924D2B5}" sibTransId="{0842CD5F-6932-4A24-984C-9ECFC687823E}"/>
    <dgm:cxn modelId="{467BCACC-CD7D-4FA5-87DD-B193F8885B02}" srcId="{45353675-72D4-475E-916D-DC7FB01B534B}" destId="{2F08B854-6CBE-4BBF-8277-C193E3370B53}" srcOrd="0" destOrd="0" parTransId="{A56087E4-183F-4F9D-902D-4F23558F12F3}" sibTransId="{8E698299-A3B7-41E2-BCE5-BC3B9575EC0C}"/>
    <dgm:cxn modelId="{E8296DE4-E377-4EAF-A272-9AE7915DE5C2}" type="presOf" srcId="{929CA145-D26B-4240-B0F7-59498744410F}" destId="{27C4B684-BBBC-4A94-A147-46B5C91EC4B3}" srcOrd="0" destOrd="0" presId="urn:microsoft.com/office/officeart/2018/2/layout/IconLabelList"/>
    <dgm:cxn modelId="{453B57EB-B3CF-4703-BE19-6F85F68C8149}" type="presOf" srcId="{2F08B854-6CBE-4BBF-8277-C193E3370B53}" destId="{1C07C2A5-C787-4984-979C-624B00F12DEC}" srcOrd="0" destOrd="0" presId="urn:microsoft.com/office/officeart/2018/2/layout/IconLabelList"/>
    <dgm:cxn modelId="{5414469C-DFAD-4824-9679-8C8A8E9DD480}" type="presParOf" srcId="{2EBD9FC3-0CAF-4E32-9F3F-DA9F09F401E8}" destId="{B34837C1-DC93-43C8-942C-530188E44D45}" srcOrd="0" destOrd="0" presId="urn:microsoft.com/office/officeart/2018/2/layout/IconLabelList"/>
    <dgm:cxn modelId="{63134A80-ED0A-4987-B8F7-A623B4675E15}" type="presParOf" srcId="{B34837C1-DC93-43C8-942C-530188E44D45}" destId="{9097BB0D-E0C8-41F0-A60A-85192C44D057}" srcOrd="0" destOrd="0" presId="urn:microsoft.com/office/officeart/2018/2/layout/IconLabelList"/>
    <dgm:cxn modelId="{4673C5FD-D34D-42E6-B2BB-95FF9C8ED34C}" type="presParOf" srcId="{B34837C1-DC93-43C8-942C-530188E44D45}" destId="{53A245F6-97C4-4FB1-9529-12DD24128185}" srcOrd="1" destOrd="0" presId="urn:microsoft.com/office/officeart/2018/2/layout/IconLabelList"/>
    <dgm:cxn modelId="{0D8C270E-2911-47BC-98C2-8124110C771F}" type="presParOf" srcId="{B34837C1-DC93-43C8-942C-530188E44D45}" destId="{1C07C2A5-C787-4984-979C-624B00F12DEC}" srcOrd="2" destOrd="0" presId="urn:microsoft.com/office/officeart/2018/2/layout/IconLabelList"/>
    <dgm:cxn modelId="{34CAFEF5-594F-4D59-A5C1-2F19D376364F}" type="presParOf" srcId="{2EBD9FC3-0CAF-4E32-9F3F-DA9F09F401E8}" destId="{5077DD73-72F5-4CA8-9EEA-8D08DDA61AD5}" srcOrd="1" destOrd="0" presId="urn:microsoft.com/office/officeart/2018/2/layout/IconLabelList"/>
    <dgm:cxn modelId="{C9B8D2AC-2DF3-4841-8E9C-8B4E329AB047}" type="presParOf" srcId="{2EBD9FC3-0CAF-4E32-9F3F-DA9F09F401E8}" destId="{7846FD1E-E93C-412B-99B1-83F3979682F8}" srcOrd="2" destOrd="0" presId="urn:microsoft.com/office/officeart/2018/2/layout/IconLabelList"/>
    <dgm:cxn modelId="{EDE72F9C-1798-42FE-9541-D4542930FA29}" type="presParOf" srcId="{7846FD1E-E93C-412B-99B1-83F3979682F8}" destId="{8505EFE7-2B15-4EE3-A964-286DEE514C92}" srcOrd="0" destOrd="0" presId="urn:microsoft.com/office/officeart/2018/2/layout/IconLabelList"/>
    <dgm:cxn modelId="{9880DCDF-78B3-4F9A-BC96-8494E885B0CA}" type="presParOf" srcId="{7846FD1E-E93C-412B-99B1-83F3979682F8}" destId="{7C1FF5B3-9474-44ED-AB80-6797B3E5F87D}" srcOrd="1" destOrd="0" presId="urn:microsoft.com/office/officeart/2018/2/layout/IconLabelList"/>
    <dgm:cxn modelId="{6264BC00-8ABF-465E-AA5D-0ADBE9132914}" type="presParOf" srcId="{7846FD1E-E93C-412B-99B1-83F3979682F8}" destId="{27C4B684-BBBC-4A94-A147-46B5C91EC4B3}" srcOrd="2" destOrd="0" presId="urn:microsoft.com/office/officeart/2018/2/layout/IconLabelList"/>
    <dgm:cxn modelId="{FA324A69-1027-4E8C-AF94-EA6AA2921396}" type="presParOf" srcId="{2EBD9FC3-0CAF-4E32-9F3F-DA9F09F401E8}" destId="{CC0ABF82-2CA6-4CF8-A71B-4E21B3C02AE4}" srcOrd="3" destOrd="0" presId="urn:microsoft.com/office/officeart/2018/2/layout/IconLabelList"/>
    <dgm:cxn modelId="{6E62F9FA-18D2-4E57-B02B-406583875069}" type="presParOf" srcId="{2EBD9FC3-0CAF-4E32-9F3F-DA9F09F401E8}" destId="{4EF578A0-5F00-4847-842A-9FE8BECFEA27}" srcOrd="4" destOrd="0" presId="urn:microsoft.com/office/officeart/2018/2/layout/IconLabelList"/>
    <dgm:cxn modelId="{5A4609E1-B0C9-4D7B-BA1F-7ECFDD9AE454}" type="presParOf" srcId="{4EF578A0-5F00-4847-842A-9FE8BECFEA27}" destId="{E2C6561B-2D67-4146-BB95-B7CCCB3D5048}" srcOrd="0" destOrd="0" presId="urn:microsoft.com/office/officeart/2018/2/layout/IconLabelList"/>
    <dgm:cxn modelId="{58B98417-7DD9-4C73-BD7F-78084B875F1F}" type="presParOf" srcId="{4EF578A0-5F00-4847-842A-9FE8BECFEA27}" destId="{D5B7E12A-2437-4DDF-B5F3-41338D97327D}" srcOrd="1" destOrd="0" presId="urn:microsoft.com/office/officeart/2018/2/layout/IconLabelList"/>
    <dgm:cxn modelId="{DEEF3DF7-83D5-4EE7-89B1-46554926C936}" type="presParOf" srcId="{4EF578A0-5F00-4847-842A-9FE8BECFEA27}" destId="{BA21EE8E-242A-455A-BD05-7FA408197F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52176" y="729254"/>
          <a:ext cx="738017" cy="7380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116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Platform-as-a-Service Queue and PubSub message broker</a:t>
          </a:r>
        </a:p>
      </dsp:txBody>
      <dsp:txXfrm>
        <a:off x="1165" y="1901629"/>
        <a:ext cx="1640039" cy="1722041"/>
      </dsp:txXfrm>
    </dsp:sp>
    <dsp:sp modelId="{755D50EE-61E6-46E4-91E4-967ECFA6ACD4}">
      <dsp:nvSpPr>
        <dsp:cNvPr id="0" name=""/>
        <dsp:cNvSpPr/>
      </dsp:nvSpPr>
      <dsp:spPr>
        <a:xfrm>
          <a:off x="2379222" y="729254"/>
          <a:ext cx="738017" cy="73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928211"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Fully managed</a:t>
          </a:r>
        </a:p>
      </dsp:txBody>
      <dsp:txXfrm>
        <a:off x="1928211" y="1901629"/>
        <a:ext cx="1640039" cy="1722041"/>
      </dsp:txXfrm>
    </dsp:sp>
    <dsp:sp modelId="{32C8E492-1645-4EF8-ABD6-CD83CFAEFA22}">
      <dsp:nvSpPr>
        <dsp:cNvPr id="0" name=""/>
        <dsp:cNvSpPr/>
      </dsp:nvSpPr>
      <dsp:spPr>
        <a:xfrm>
          <a:off x="4306268" y="729254"/>
          <a:ext cx="738017" cy="7380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855257"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AMQP 1.0 and JMS 2.0 compliant</a:t>
          </a:r>
        </a:p>
      </dsp:txBody>
      <dsp:txXfrm>
        <a:off x="3855257" y="1901629"/>
        <a:ext cx="1640039" cy="1722041"/>
      </dsp:txXfrm>
    </dsp:sp>
    <dsp:sp modelId="{68AB76A9-FBA6-46B3-9A71-C97F26C7DFD4}">
      <dsp:nvSpPr>
        <dsp:cNvPr id="0" name=""/>
        <dsp:cNvSpPr/>
      </dsp:nvSpPr>
      <dsp:spPr>
        <a:xfrm>
          <a:off x="6233314" y="729254"/>
          <a:ext cx="738017" cy="73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782303"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Polyglot Azure SDK </a:t>
          </a:r>
        </a:p>
      </dsp:txBody>
      <dsp:txXfrm>
        <a:off x="5782303" y="1901629"/>
        <a:ext cx="1640039" cy="1722041"/>
      </dsp:txXfrm>
    </dsp:sp>
    <dsp:sp modelId="{E5F89D8E-508F-4562-9697-55FCFA6F2A0A}">
      <dsp:nvSpPr>
        <dsp:cNvPr id="0" name=""/>
        <dsp:cNvSpPr/>
      </dsp:nvSpPr>
      <dsp:spPr>
        <a:xfrm>
          <a:off x="8160360" y="729254"/>
          <a:ext cx="738017" cy="73801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709349"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Industry-leading reliability and availability</a:t>
          </a:r>
        </a:p>
      </dsp:txBody>
      <dsp:txXfrm>
        <a:off x="7709349" y="1901629"/>
        <a:ext cx="1640039" cy="1722041"/>
      </dsp:txXfrm>
    </dsp:sp>
    <dsp:sp modelId="{98DA5EC0-8D45-45A7-B2F3-CF5B14FDFF6A}">
      <dsp:nvSpPr>
        <dsp:cNvPr id="0" name=""/>
        <dsp:cNvSpPr/>
      </dsp:nvSpPr>
      <dsp:spPr>
        <a:xfrm>
          <a:off x="10087405" y="729254"/>
          <a:ext cx="738017" cy="7380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963639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Integration with other Azure services</a:t>
          </a:r>
        </a:p>
      </dsp:txBody>
      <dsp:txXfrm>
        <a:off x="9636395" y="1901629"/>
        <a:ext cx="1640039" cy="172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BB0D-E0C8-41F0-A60A-85192C44D057}">
      <dsp:nvSpPr>
        <dsp:cNvPr id="0" name=""/>
        <dsp:cNvSpPr/>
      </dsp:nvSpPr>
      <dsp:spPr>
        <a:xfrm>
          <a:off x="1045574" y="884424"/>
          <a:ext cx="1476393" cy="1476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C2A5-C787-4984-979C-624B00F12DEC}">
      <dsp:nvSpPr>
        <dsp:cNvPr id="0" name=""/>
        <dsp:cNvSpPr/>
      </dsp:nvSpPr>
      <dsp:spPr>
        <a:xfrm>
          <a:off x="143334"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Performance is key</a:t>
          </a:r>
        </a:p>
      </dsp:txBody>
      <dsp:txXfrm>
        <a:off x="143334" y="2748500"/>
        <a:ext cx="3280874" cy="720000"/>
      </dsp:txXfrm>
    </dsp:sp>
    <dsp:sp modelId="{8505EFE7-2B15-4EE3-A964-286DEE514C92}">
      <dsp:nvSpPr>
        <dsp:cNvPr id="0" name=""/>
        <dsp:cNvSpPr/>
      </dsp:nvSpPr>
      <dsp:spPr>
        <a:xfrm>
          <a:off x="4900603" y="884424"/>
          <a:ext cx="1476393" cy="1476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4B684-BBBC-4A94-A147-46B5C91EC4B3}">
      <dsp:nvSpPr>
        <dsp:cNvPr id="0" name=""/>
        <dsp:cNvSpPr/>
      </dsp:nvSpPr>
      <dsp:spPr>
        <a:xfrm>
          <a:off x="3998362"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Design and implement with performance in mind</a:t>
          </a:r>
        </a:p>
      </dsp:txBody>
      <dsp:txXfrm>
        <a:off x="3998362" y="2748500"/>
        <a:ext cx="3280874" cy="720000"/>
      </dsp:txXfrm>
    </dsp:sp>
    <dsp:sp modelId="{E2C6561B-2D67-4146-BB95-B7CCCB3D5048}">
      <dsp:nvSpPr>
        <dsp:cNvPr id="0" name=""/>
        <dsp:cNvSpPr/>
      </dsp:nvSpPr>
      <dsp:spPr>
        <a:xfrm>
          <a:off x="8755631" y="884424"/>
          <a:ext cx="1476393" cy="14763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EE8E-242A-455A-BD05-7FA408197FE7}">
      <dsp:nvSpPr>
        <dsp:cNvPr id="0" name=""/>
        <dsp:cNvSpPr/>
      </dsp:nvSpPr>
      <dsp:spPr>
        <a:xfrm>
          <a:off x="7853390"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Provide your feedback</a:t>
          </a:r>
        </a:p>
      </dsp:txBody>
      <dsp:txXfrm>
        <a:off x="7853390" y="2748500"/>
        <a:ext cx="32808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59C5-39EC-49AC-AE16-3E36AF17A1EC}" type="datetimeFigureOut">
              <a:rPr lang="en-CA" smtClean="0"/>
              <a:t>2023-06-06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CAF0-9A5A-44EA-A156-D8DD9D1FC6E0}" type="slidenum">
              <a:rPr lang="en-CA" smtClean="0"/>
              <a:t>‹#›</a:t>
            </a:fld>
            <a:endParaRPr lang="en-CA"/>
          </a:p>
        </p:txBody>
      </p:sp>
    </p:spTree>
    <p:extLst>
      <p:ext uri="{BB962C8B-B14F-4D97-AF65-F5344CB8AC3E}">
        <p14:creationId xmlns:p14="http://schemas.microsoft.com/office/powerpoint/2010/main" val="301736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azure/service-bus-messaging/automate-update-messaging-unit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earn.microsoft.com/en-us/azure/architecture/best-practices/retry-service-specific#service-bu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385829-9268-4D56-A61C-5845F46F3B4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5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how we are helping a large </a:t>
            </a:r>
            <a:r>
              <a:rPr lang="en-CA" b="0" i="0">
                <a:solidFill>
                  <a:srgbClr val="BDC1C6"/>
                </a:solidFill>
                <a:effectLst/>
                <a:latin typeface="arial" panose="020B0604020202020204" pitchFamily="34" charset="0"/>
              </a:rPr>
              <a:t>pharmacy store, to validate their architecture and performance implementation, as they are expecting to have 10000 stores running all their prescriptions over SB.</a:t>
            </a:r>
            <a:endParaRPr lang="en-CA"/>
          </a:p>
        </p:txBody>
      </p:sp>
      <p:sp>
        <p:nvSpPr>
          <p:cNvPr id="4" name="Slide Number Placeholder 3"/>
          <p:cNvSpPr>
            <a:spLocks noGrp="1"/>
          </p:cNvSpPr>
          <p:nvPr>
            <p:ph type="sldNum" sz="quarter" idx="5"/>
          </p:nvPr>
        </p:nvSpPr>
        <p:spPr/>
        <p:txBody>
          <a:bodyPr/>
          <a:lstStyle/>
          <a:p>
            <a:fld id="{41CDCAF0-9A5A-44EA-A156-D8DD9D1FC6E0}" type="slidenum">
              <a:rPr lang="en-CA" smtClean="0"/>
              <a:t>14</a:t>
            </a:fld>
            <a:endParaRPr lang="en-CA"/>
          </a:p>
        </p:txBody>
      </p:sp>
    </p:spTree>
    <p:extLst>
      <p:ext uri="{BB962C8B-B14F-4D97-AF65-F5344CB8AC3E}">
        <p14:creationId xmlns:p14="http://schemas.microsoft.com/office/powerpoint/2010/main" val="418784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800">
                <a:effectLst/>
                <a:latin typeface="Segoe UI" panose="020B0502040204020203" pitchFamily="34" charset="0"/>
              </a:rPr>
              <a:t>Use this slide to gauge interest in a mid-tier and dedicated offering</a:t>
            </a:r>
            <a:endParaRPr lang="en-US" b="1" i="0">
              <a:solidFill>
                <a:srgbClr val="E6E6E6"/>
              </a:solidFill>
              <a:effectLst/>
              <a:latin typeface="Segoe UI" panose="020B0502040204020203" pitchFamily="34" charset="0"/>
            </a:endParaRPr>
          </a:p>
          <a:p>
            <a:pPr algn="l">
              <a:buFont typeface="Arial" panose="020B0604020202020204" pitchFamily="34" charset="0"/>
              <a:buNone/>
            </a:pPr>
            <a:endParaRPr lang="en-US" b="1" i="0">
              <a:solidFill>
                <a:srgbClr val="E6E6E6"/>
              </a:solidFill>
              <a:effectLst/>
              <a:latin typeface="Segoe UI" panose="020B0502040204020203" pitchFamily="34" charset="0"/>
            </a:endParaRPr>
          </a:p>
          <a:p>
            <a:pPr algn="l">
              <a:buFont typeface="Arial" panose="020B0604020202020204" pitchFamily="34" charset="0"/>
              <a:buNone/>
            </a:pPr>
            <a:r>
              <a:rPr lang="en-US" b="1" i="0">
                <a:solidFill>
                  <a:srgbClr val="E6E6E6"/>
                </a:solidFill>
                <a:effectLst/>
                <a:latin typeface="Segoe UI" panose="020B0502040204020203" pitchFamily="34" charset="0"/>
              </a:rPr>
              <a:t>We are looking at this from a performance standpoint. There are more reasons to go for Premium, but those are not discussed today.</a:t>
            </a:r>
          </a:p>
          <a:p>
            <a:pPr algn="l">
              <a:buFont typeface="Arial" panose="020B0604020202020204" pitchFamily="34" charset="0"/>
              <a:buNone/>
            </a:pPr>
            <a:endParaRPr lang="en-US" b="1" i="0">
              <a:solidFill>
                <a:srgbClr val="E6E6E6"/>
              </a:solidFill>
              <a:effectLst/>
              <a:latin typeface="Segoe UI" panose="020B0502040204020203" pitchFamily="34" charset="0"/>
            </a:endParaRPr>
          </a:p>
          <a:p>
            <a:pPr algn="l">
              <a:buFont typeface="Arial" panose="020B0604020202020204" pitchFamily="34" charset="0"/>
              <a:buChar char="•"/>
            </a:pPr>
            <a:r>
              <a:rPr lang="en-US" b="1" i="0">
                <a:solidFill>
                  <a:srgbClr val="E6E6E6"/>
                </a:solidFill>
                <a:effectLst/>
                <a:latin typeface="Segoe UI" panose="020B0502040204020203" pitchFamily="34" charset="0"/>
              </a:rPr>
              <a:t>Standard tier</a:t>
            </a:r>
            <a:r>
              <a:rPr lang="en-US" b="0" i="0">
                <a:solidFill>
                  <a:srgbClr val="E6E6E6"/>
                </a:solidFill>
                <a:effectLst/>
                <a:latin typeface="Segoe UI" panose="020B0502040204020203" pitchFamily="34" charset="0"/>
              </a:rPr>
              <a:t> - Suited for developer/test environments or low throughput scenarios where the applications are </a:t>
            </a:r>
            <a:r>
              <a:rPr lang="en-US" b="1" i="0">
                <a:solidFill>
                  <a:srgbClr val="E6E6E6"/>
                </a:solidFill>
                <a:effectLst/>
                <a:latin typeface="Segoe UI" panose="020B0502040204020203" pitchFamily="34" charset="0"/>
              </a:rPr>
              <a:t>not sensitive</a:t>
            </a:r>
            <a:r>
              <a:rPr lang="en-US" b="0" i="0">
                <a:solidFill>
                  <a:srgbClr val="E6E6E6"/>
                </a:solidFill>
                <a:effectLst/>
                <a:latin typeface="Segoe UI" panose="020B0502040204020203" pitchFamily="34" charset="0"/>
              </a:rPr>
              <a:t> to throttling.</a:t>
            </a:r>
          </a:p>
          <a:p>
            <a:pPr algn="l">
              <a:buFont typeface="Arial" panose="020B0604020202020204" pitchFamily="34" charset="0"/>
              <a:buChar char="•"/>
            </a:pPr>
            <a:r>
              <a:rPr lang="en-US" b="1" i="0">
                <a:solidFill>
                  <a:srgbClr val="E6E6E6"/>
                </a:solidFill>
                <a:effectLst/>
                <a:latin typeface="Segoe UI" panose="020B0502040204020203" pitchFamily="34" charset="0"/>
              </a:rPr>
              <a:t>Premium tier</a:t>
            </a:r>
            <a:r>
              <a:rPr lang="en-US" b="0" i="0">
                <a:solidFill>
                  <a:srgbClr val="E6E6E6"/>
                </a:solidFill>
                <a:effectLst/>
                <a:latin typeface="Segoe UI" panose="020B0502040204020203" pitchFamily="34" charset="0"/>
              </a:rPr>
              <a:t> - Suited for production environments with varied throughput requirements where predictable latency and throughput are required. Additionally, Service Bus premium namespaces can be </a:t>
            </a:r>
            <a:r>
              <a:rPr lang="en-US" b="0" i="0" u="none" strike="noStrike">
                <a:solidFill>
                  <a:srgbClr val="E6E6E6"/>
                </a:solidFill>
                <a:effectLst/>
                <a:latin typeface="Segoe UI" panose="020B0502040204020203" pitchFamily="34" charset="0"/>
                <a:hlinkClick r:id="rId3"/>
              </a:rPr>
              <a:t>auto scaled</a:t>
            </a:r>
            <a:r>
              <a:rPr lang="en-US" b="0" i="0">
                <a:solidFill>
                  <a:srgbClr val="E6E6E6"/>
                </a:solidFill>
                <a:effectLst/>
                <a:latin typeface="Segoe UI" panose="020B0502040204020203" pitchFamily="34" charset="0"/>
              </a:rPr>
              <a:t> and can be enabled to accommodate spikes in throughput.</a:t>
            </a:r>
          </a:p>
          <a:p>
            <a:pPr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buFont typeface="Arial" panose="020B0604020202020204" pitchFamily="34" charset="0"/>
              <a:buNone/>
            </a:pPr>
            <a:r>
              <a:rPr lang="en-US" b="0" i="0">
                <a:solidFill>
                  <a:srgbClr val="E6E6E6"/>
                </a:solidFill>
                <a:effectLst/>
                <a:latin typeface="Segoe UI" panose="020B0502040204020203" pitchFamily="34" charset="0"/>
              </a:rPr>
              <a:t>Throttling does not lead to loss of data. Applications leveraging the Service Bus SDK can utilize the default </a:t>
            </a:r>
            <a:r>
              <a:rPr lang="en-US" b="1" i="0" u="none" strike="noStrike">
                <a:effectLst/>
                <a:latin typeface="Segoe UI" panose="020B0502040204020203" pitchFamily="34" charset="0"/>
                <a:hlinkClick r:id="rId4"/>
              </a:rPr>
              <a:t>retry policy</a:t>
            </a:r>
            <a:r>
              <a:rPr lang="en-US" b="0" i="0">
                <a:solidFill>
                  <a:srgbClr val="E6E6E6"/>
                </a:solidFill>
                <a:effectLst/>
                <a:latin typeface="Segoe UI" panose="020B0502040204020203" pitchFamily="34" charset="0"/>
              </a:rPr>
              <a:t> to ensure that the data is eventually accepted by Service Bus.</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buFont typeface="Arial" panose="020B0604020202020204" pitchFamily="34" charset="0"/>
              <a:buNone/>
            </a:pPr>
            <a:r>
              <a:rPr lang="en-US" b="0" i="0">
                <a:solidFill>
                  <a:srgbClr val="E6E6E6"/>
                </a:solidFill>
                <a:effectLst/>
                <a:latin typeface="Segoe UI" panose="020B0502040204020203" pitchFamily="34" charset="0"/>
              </a:rPr>
              <a:t>1000 credits on standard per namespace, migrate to premium once you hit this. Any API call can consume between 1-5 credits depending on the operation. Runtime operations in general consume less credits than management operations. Credits are also consumed</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Times New Roman" panose="02020603050405020304" pitchFamily="18" charset="0"/>
              </a:rPr>
              <a:t>Cutover point to 1MU on Premium is at around 500 msg/sec sustained load. </a:t>
            </a:r>
            <a:endParaRPr lang="en-CA" sz="1800">
              <a:effectLst/>
              <a:latin typeface="Calibri" panose="020F0502020204030204" pitchFamily="34" charset="0"/>
              <a:ea typeface="Calibri" panose="020F0502020204030204" pitchFamily="34" charset="0"/>
            </a:endParaRPr>
          </a:p>
          <a:p>
            <a:endParaRPr lang="en-CA"/>
          </a:p>
          <a:p>
            <a:r>
              <a:rPr lang="en-US"/>
              <a:t>Service Bus keeps some messages in cache, to improve receive throughput. It trims cache only when memory usage exceeds a certain high threshold like 90%. It is not something to worry about, as service bus will trigger the garbage collector to clear cache</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65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1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43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96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one of the main issues that the large crypto broker ran into. Just by optimizing this, we raised their throughput about 50-fold.</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205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26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22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5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context on how customers use this tool</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1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performance is one of the most common asks I get. For example, a large crypto currency broker, looking for high throughput (100MBs). Talk about TTL and </a:t>
            </a:r>
            <a:r>
              <a:rPr lang="en-US" sz="1800" dirty="0" err="1">
                <a:solidFill>
                  <a:srgbClr val="1D1D1D"/>
                </a:solidFill>
                <a:effectLst/>
                <a:latin typeface="Calibri" panose="020F0502020204030204" pitchFamily="34" charset="0"/>
                <a:ea typeface="Calibri" panose="020F0502020204030204" pitchFamily="34" charset="0"/>
              </a:rPr>
              <a:t>MaxConcurrentCalls</a:t>
            </a:r>
            <a:r>
              <a:rPr lang="en-US" sz="1800" dirty="0">
                <a:solidFill>
                  <a:srgbClr val="1D1D1D"/>
                </a:solidFill>
                <a:effectLst/>
                <a:latin typeface="Calibri" panose="020F0502020204030204" pitchFamily="34" charset="0"/>
                <a:ea typeface="Calibri" panose="020F0502020204030204" pitchFamily="34" charset="0"/>
              </a:rPr>
              <a:t>.</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3</a:t>
            </a:fld>
            <a:endParaRPr lang="en-CA"/>
          </a:p>
        </p:txBody>
      </p:sp>
    </p:spTree>
    <p:extLst>
      <p:ext uri="{BB962C8B-B14F-4D97-AF65-F5344CB8AC3E}">
        <p14:creationId xmlns:p14="http://schemas.microsoft.com/office/powerpoint/2010/main" val="135481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6/6/2023 12:45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21118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6/6/2023 12:45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a:t>Platform-as-a-Service Queue and PubSub message broker</a:t>
            </a:r>
          </a:p>
          <a:p>
            <a:r>
              <a:rPr lang="de-DE"/>
              <a:t>Fully managed: You use the features, Azure deals with everything else</a:t>
            </a:r>
          </a:p>
          <a:p>
            <a:r>
              <a:rPr lang="de-DE"/>
              <a:t>JMS 2.0 and AMQP 1.0 standards compliant</a:t>
            </a:r>
          </a:p>
          <a:p>
            <a:r>
              <a:rPr lang="de-DE"/>
              <a:t>Polyglot Azure SDK and cross-platform client support</a:t>
            </a:r>
          </a:p>
          <a:p>
            <a:r>
              <a:rPr lang="de-DE"/>
              <a:t>Industry-leading reliability and availability</a:t>
            </a:r>
          </a:p>
          <a:p>
            <a:r>
              <a:rPr lang="en-US"/>
              <a:t>Integration with other Azure services</a:t>
            </a:r>
            <a:endParaRPr lang="en-CA">
              <a:effectLst/>
            </a:endParaRPr>
          </a:p>
          <a:p>
            <a:pPr marL="742950" marR="0" lvl="1" indent="-285750">
              <a:spcBef>
                <a:spcPts val="0"/>
              </a:spcBef>
              <a:spcAft>
                <a:spcPts val="0"/>
              </a:spcAft>
              <a:buFont typeface="Courier New" panose="02070309020205020404" pitchFamily="49" charset="0"/>
              <a:buChar char="o"/>
            </a:pPr>
            <a:r>
              <a:rPr lang="en-US" sz="1100">
                <a:effectLst/>
                <a:latin typeface="Calibri" panose="020F0502020204030204" pitchFamily="34" charset="0"/>
                <a:ea typeface="Times New Roman" panose="02020603050405020304" pitchFamily="18" charset="0"/>
              </a:rPr>
              <a:t>Simple to use from Functions and Logic Apps</a:t>
            </a:r>
            <a:endParaRPr lang="en-CA" sz="1100">
              <a:effectLst/>
              <a:latin typeface="Calibri" panose="020F0502020204030204" pitchFamily="34" charset="0"/>
              <a:ea typeface="Calibri" panose="020F0502020204030204" pitchFamily="34" charset="0"/>
            </a:endParaRPr>
          </a:p>
          <a:p>
            <a:endParaRPr lang="en-US"/>
          </a:p>
          <a:p>
            <a:endParaRPr lang="en-US"/>
          </a:p>
          <a:p>
            <a:r>
              <a:rPr lang="en-US"/>
              <a:t>Idiomatic language support</a:t>
            </a:r>
          </a:p>
          <a:p>
            <a:pPr lvl="1"/>
            <a:r>
              <a:rPr lang="en-US"/>
              <a:t>.NET</a:t>
            </a:r>
          </a:p>
          <a:p>
            <a:pPr lvl="1"/>
            <a:r>
              <a:rPr lang="en-US"/>
              <a:t>Java</a:t>
            </a:r>
          </a:p>
          <a:p>
            <a:pPr lvl="2"/>
            <a:r>
              <a:rPr lang="en-US"/>
              <a:t>JMS 1.0 and 2.0</a:t>
            </a:r>
          </a:p>
          <a:p>
            <a:pPr lvl="2"/>
            <a:r>
              <a:rPr lang="en-US"/>
              <a:t>Azure SDK for Java</a:t>
            </a:r>
          </a:p>
          <a:p>
            <a:pPr lvl="1"/>
            <a:r>
              <a:rPr lang="en-US"/>
              <a:t>Python</a:t>
            </a:r>
          </a:p>
          <a:p>
            <a:pPr lvl="1"/>
            <a:r>
              <a:rPr lang="en-US"/>
              <a:t>Typescript</a:t>
            </a:r>
          </a:p>
          <a:p>
            <a:pPr lvl="1"/>
            <a:r>
              <a:rPr lang="en-US"/>
              <a:t>Go</a:t>
            </a:r>
          </a:p>
          <a:p>
            <a:pPr lvl="1"/>
            <a:br>
              <a:rPr lang="en-CA"/>
            </a:br>
            <a:r>
              <a:rPr lang="en-US"/>
              <a:t>Integration with other Azure services</a:t>
            </a:r>
          </a:p>
          <a:p>
            <a:pPr lvl="2"/>
            <a:r>
              <a:rPr lang="en-US"/>
              <a:t>Event Grid</a:t>
            </a:r>
          </a:p>
          <a:p>
            <a:pPr lvl="2"/>
            <a:r>
              <a:rPr lang="en-US"/>
              <a:t>Logic Apps</a:t>
            </a:r>
          </a:p>
          <a:p>
            <a:pPr lvl="2"/>
            <a:r>
              <a:rPr lang="en-US"/>
              <a:t>Azure Functions</a:t>
            </a:r>
          </a:p>
          <a:p>
            <a:pPr lvl="2"/>
            <a:r>
              <a:rPr lang="en-US"/>
              <a:t>Power Platform</a:t>
            </a:r>
          </a:p>
          <a:p>
            <a:pPr lvl="2"/>
            <a:r>
              <a:rPr lang="en-US"/>
              <a:t>Dynamics 365</a:t>
            </a:r>
          </a:p>
          <a:p>
            <a:pPr lvl="2"/>
            <a:r>
              <a:rPr lang="en-US"/>
              <a:t>Stream Analytics</a:t>
            </a:r>
          </a:p>
          <a:p>
            <a:endParaRPr lang="en-CA"/>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6</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just discussed what Service Bus does do, but what doesn’t it do and in which scenarios should you use different services?</a:t>
            </a:r>
            <a:endParaRPr lang="en-CA"/>
          </a:p>
        </p:txBody>
      </p:sp>
      <p:sp>
        <p:nvSpPr>
          <p:cNvPr id="4" name="Slide Number Placeholder 3"/>
          <p:cNvSpPr>
            <a:spLocks noGrp="1"/>
          </p:cNvSpPr>
          <p:nvPr>
            <p:ph type="sldNum" sz="quarter" idx="5"/>
          </p:nvPr>
        </p:nvSpPr>
        <p:spPr/>
        <p:txBody>
          <a:bodyPr/>
          <a:lstStyle/>
          <a:p>
            <a:fld id="{41CDCAF0-9A5A-44EA-A156-D8DD9D1FC6E0}" type="slidenum">
              <a:rPr lang="en-CA" smtClean="0"/>
              <a:t>7</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1CDCAF0-9A5A-44EA-A156-D8DD9D1FC6E0}" type="slidenum">
              <a:rPr lang="en-CA" smtClean="0"/>
              <a:t>8</a:t>
            </a:fld>
            <a:endParaRPr lang="en-CA"/>
          </a:p>
        </p:txBody>
      </p:sp>
    </p:spTree>
    <p:extLst>
      <p:ext uri="{BB962C8B-B14F-4D97-AF65-F5344CB8AC3E}">
        <p14:creationId xmlns:p14="http://schemas.microsoft.com/office/powerpoint/2010/main" val="217584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for performance, we see customers often leveraging containers, </a:t>
            </a:r>
            <a:r>
              <a:rPr lang="en-US" dirty="0" err="1"/>
              <a:t>f.e</a:t>
            </a:r>
            <a:r>
              <a:rPr lang="en-US" dirty="0"/>
              <a:t>. with KEDA. But what to do if a container loses it’s connection?</a:t>
            </a:r>
          </a:p>
          <a:p>
            <a:endParaRPr lang="en-US" dirty="0"/>
          </a:p>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9</a:t>
            </a:fld>
            <a:endParaRPr lang="en-CA"/>
          </a:p>
        </p:txBody>
      </p:sp>
    </p:spTree>
    <p:extLst>
      <p:ext uri="{BB962C8B-B14F-4D97-AF65-F5344CB8AC3E}">
        <p14:creationId xmlns:p14="http://schemas.microsoft.com/office/powerpoint/2010/main" val="155644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you need high performance on SB, this is often a mission critical system. How do we make sure that we can quickly continue in case of disaster?</a:t>
            </a:r>
          </a:p>
          <a:p>
            <a:pPr marL="0" marR="0">
              <a:lnSpc>
                <a:spcPct val="107000"/>
              </a:lnSpc>
              <a:spcBef>
                <a:spcPts val="0"/>
              </a:spcBef>
              <a:spcAft>
                <a:spcPts val="0"/>
              </a:spcAft>
            </a:pPr>
            <a:endPar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10</a:t>
            </a:fld>
            <a:endParaRPr lang="en-CA"/>
          </a:p>
        </p:txBody>
      </p:sp>
    </p:spTree>
    <p:extLst>
      <p:ext uri="{BB962C8B-B14F-4D97-AF65-F5344CB8AC3E}">
        <p14:creationId xmlns:p14="http://schemas.microsoft.com/office/powerpoint/2010/main" val="168985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our high-performance customers come from brokers such as IBM MQ and Tibco EMS. And are now moving to SB. By providing them with JMS compatibility, we give them the option to easily migrate. And by providing </a:t>
            </a:r>
            <a:r>
              <a:rPr lang="en-US" err="1"/>
              <a:t>passwordless</a:t>
            </a:r>
            <a:r>
              <a:rPr lang="en-US"/>
              <a:t> auth, they can easily integrate this in their Azure landscape.</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36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of course, we also want to provide options to our customers that have the largest throughput requirements. Talk about </a:t>
            </a:r>
            <a:r>
              <a:rPr lang="en-CA" b="0" i="0">
                <a:solidFill>
                  <a:srgbClr val="BDC1C6"/>
                </a:solidFill>
                <a:effectLst/>
                <a:latin typeface="arial" panose="020B0604020202020204" pitchFamily="34" charset="0"/>
              </a:rPr>
              <a:t>automotive customers, that has 15000 different microservices, that are all backed by SB for pub sub.</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757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0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3395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14592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3052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20043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6/6/2023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444150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703190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85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51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6101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66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06-06-2023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33180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7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69644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6/6/2023</a:t>
            </a:fld>
            <a:endParaRPr lang="en-US"/>
          </a:p>
        </p:txBody>
      </p:sp>
    </p:spTree>
    <p:extLst>
      <p:ext uri="{BB962C8B-B14F-4D97-AF65-F5344CB8AC3E}">
        <p14:creationId xmlns:p14="http://schemas.microsoft.com/office/powerpoint/2010/main" val="94009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6/6/2023</a:t>
            </a:fld>
            <a:endParaRPr lang="en-US"/>
          </a:p>
        </p:txBody>
      </p:sp>
    </p:spTree>
    <p:extLst>
      <p:ext uri="{BB962C8B-B14F-4D97-AF65-F5344CB8AC3E}">
        <p14:creationId xmlns:p14="http://schemas.microsoft.com/office/powerpoint/2010/main" val="2258514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 name="Picture 2" descr="A picture containing text, screenshot, stationary, envelope&#10;&#10;Description automatically generated">
            <a:extLst>
              <a:ext uri="{FF2B5EF4-FFF2-40B4-BE49-F238E27FC236}">
                <a16:creationId xmlns:a16="http://schemas.microsoft.com/office/drawing/2014/main" id="{304F82D6-C114-3F1E-A74F-BEB3FC7DCE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 y="0"/>
            <a:ext cx="12191009" cy="6858000"/>
          </a:xfrm>
          <a:prstGeom prst="rect">
            <a:avLst/>
          </a:prstGeom>
        </p:spPr>
      </p:pic>
    </p:spTree>
    <p:extLst>
      <p:ext uri="{BB962C8B-B14F-4D97-AF65-F5344CB8AC3E}">
        <p14:creationId xmlns:p14="http://schemas.microsoft.com/office/powerpoint/2010/main" val="416685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CAD718-5DF2-423A-8D17-9E7F1E880407}" type="datetimeFigureOut">
              <a:rPr lang="en-CA" smtClean="0"/>
              <a:t>2023-06-06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1414171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AD718-5DF2-423A-8D17-9E7F1E880407}" type="datetimeFigureOut">
              <a:rPr lang="en-CA" smtClean="0"/>
              <a:t>2023-06-06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424889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06420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CAD718-5DF2-423A-8D17-9E7F1E880407}" type="datetimeFigureOut">
              <a:rPr lang="en-CA" smtClean="0"/>
              <a:t>2023-06-06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47167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CAD718-5DF2-423A-8D17-9E7F1E880407}" type="datetimeFigureOut">
              <a:rPr lang="en-CA" smtClean="0"/>
              <a:t>2023-06-06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3891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1851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77202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06-06-2023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122437"/>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06-06-2023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32091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678" r:id="rId14"/>
    <p:sldLayoutId id="2147483679" r:id="rId15"/>
    <p:sldLayoutId id="2147483680" r:id="rId16"/>
    <p:sldLayoutId id="2147483681" r:id="rId17"/>
    <p:sldLayoutId id="2147483682" r:id="rId18"/>
    <p:sldLayoutId id="2147483683" r:id="rId19"/>
    <p:sldLayoutId id="2147483684" r:id="rId20"/>
    <p:sldLayoutId id="2147483716" r:id="rId21"/>
    <p:sldLayoutId id="214748371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BBF5B71_F0F9CC0.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7BBF5B76_A70903E8.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B87_D5622F77.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75_5324324A.xm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aka.ms/SBPerformanceTes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commons.wikimedia.org/wiki/File:Microsoft_logo.svg" TargetMode="External"/><Relationship Id="rId3" Type="http://schemas.openxmlformats.org/officeDocument/2006/relationships/image" Target="../media/image69.jpeg"/><Relationship Id="rId7" Type="http://schemas.openxmlformats.org/officeDocument/2006/relationships/hyperlink" Target="https://aka.ms/SBPerformance" TargetMode="External"/><Relationship Id="rId12"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aka.ms/AzureServiceBus-Feedback" TargetMode="External"/><Relationship Id="rId11" Type="http://schemas.openxmlformats.org/officeDocument/2006/relationships/hyperlink" Target="https://commons.wikimedia.org/wiki/File:LinkedIn_logo_initials.png" TargetMode="External"/><Relationship Id="rId5" Type="http://schemas.openxmlformats.org/officeDocument/2006/relationships/hyperlink" Target="https://www.linkedin.com/in/eldert-grootenboer" TargetMode="External"/><Relationship Id="rId10" Type="http://schemas.openxmlformats.org/officeDocument/2006/relationships/image" Target="../media/image72.png"/><Relationship Id="rId4" Type="http://schemas.openxmlformats.org/officeDocument/2006/relationships/hyperlink" Target="mailto:servicebuspm@microsoft.com" TargetMode="External"/><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7BBF5B55_7160E6BA.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microsoft.com/office/2018/10/relationships/comments" Target="../comments/modernComment_7BBF5BB1_A1CE47A9.xml"/><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B5E_4E95ECAA.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9AA75-731B-121E-5A43-C4508D55222E}"/>
              </a:ext>
            </a:extLst>
          </p:cNvPr>
          <p:cNvSpPr txBox="1"/>
          <p:nvPr/>
        </p:nvSpPr>
        <p:spPr>
          <a:xfrm>
            <a:off x="4104831" y="3057012"/>
            <a:ext cx="5669790" cy="738664"/>
          </a:xfrm>
          <a:prstGeom prst="rect">
            <a:avLst/>
          </a:prstGeom>
          <a:noFill/>
        </p:spPr>
        <p:txBody>
          <a:bodyPr wrap="square" rtlCol="0">
            <a:spAutoFit/>
          </a:bodyPr>
          <a:lstStyle/>
          <a:p>
            <a:r>
              <a:rPr lang="en-US" sz="2600" b="1" dirty="0">
                <a:solidFill>
                  <a:srgbClr val="F27721"/>
                </a:solidFill>
                <a:latin typeface="Fira Sans" panose="020B0503050000020004" pitchFamily="34" charset="0"/>
              </a:rPr>
              <a:t>Azure Service Bus </a:t>
            </a:r>
            <a:br>
              <a:rPr lang="en-US" sz="2600" b="1" dirty="0">
                <a:solidFill>
                  <a:srgbClr val="F27721"/>
                </a:solidFill>
                <a:latin typeface="Fira Sans" panose="020B0503050000020004" pitchFamily="34" charset="0"/>
              </a:rPr>
            </a:br>
            <a:r>
              <a:rPr lang="en-US" sz="1600" b="1" dirty="0">
                <a:solidFill>
                  <a:srgbClr val="F27721"/>
                </a:solidFill>
                <a:latin typeface="Fira Sans" panose="020B0503050000020004" pitchFamily="34" charset="0"/>
              </a:rPr>
              <a:t>Engineering for performance and stability</a:t>
            </a:r>
            <a:endParaRPr lang="en-US" sz="2600" b="1" dirty="0">
              <a:solidFill>
                <a:srgbClr val="F27721"/>
              </a:solidFill>
              <a:latin typeface="Fira Sans" panose="020B0503050000020004" pitchFamily="34" charset="0"/>
            </a:endParaRPr>
          </a:p>
        </p:txBody>
      </p:sp>
      <p:sp>
        <p:nvSpPr>
          <p:cNvPr id="3" name="TextBox 2">
            <a:extLst>
              <a:ext uri="{FF2B5EF4-FFF2-40B4-BE49-F238E27FC236}">
                <a16:creationId xmlns:a16="http://schemas.microsoft.com/office/drawing/2014/main" id="{86CC03FE-D32C-84EA-98C1-3A3050743FED}"/>
              </a:ext>
            </a:extLst>
          </p:cNvPr>
          <p:cNvSpPr txBox="1"/>
          <p:nvPr/>
        </p:nvSpPr>
        <p:spPr>
          <a:xfrm>
            <a:off x="4093435" y="3875276"/>
            <a:ext cx="2002565" cy="338554"/>
          </a:xfrm>
          <a:prstGeom prst="rect">
            <a:avLst/>
          </a:prstGeom>
          <a:noFill/>
        </p:spPr>
        <p:txBody>
          <a:bodyPr wrap="square" rtlCol="0">
            <a:spAutoFit/>
          </a:bodyPr>
          <a:lstStyle/>
          <a:p>
            <a:r>
              <a:rPr lang="en-US" sz="1600" b="1" dirty="0">
                <a:solidFill>
                  <a:schemeClr val="accent2"/>
                </a:solidFill>
                <a:latin typeface="Fira Sans" panose="020B0503050000020004" pitchFamily="34" charset="0"/>
              </a:rPr>
              <a:t>Eldert Grootenboer</a:t>
            </a:r>
          </a:p>
        </p:txBody>
      </p:sp>
      <p:sp>
        <p:nvSpPr>
          <p:cNvPr id="9" name="TextBox 8">
            <a:extLst>
              <a:ext uri="{FF2B5EF4-FFF2-40B4-BE49-F238E27FC236}">
                <a16:creationId xmlns:a16="http://schemas.microsoft.com/office/drawing/2014/main" id="{E11BCF82-043E-AEE0-9494-60E005D09560}"/>
              </a:ext>
            </a:extLst>
          </p:cNvPr>
          <p:cNvSpPr txBox="1"/>
          <p:nvPr/>
        </p:nvSpPr>
        <p:spPr>
          <a:xfrm>
            <a:off x="4093435" y="4181572"/>
            <a:ext cx="3238857" cy="307777"/>
          </a:xfrm>
          <a:prstGeom prst="rect">
            <a:avLst/>
          </a:prstGeom>
          <a:noFill/>
        </p:spPr>
        <p:txBody>
          <a:bodyPr wrap="square" rtlCol="0">
            <a:spAutoFit/>
          </a:bodyPr>
          <a:lstStyle/>
          <a:p>
            <a:r>
              <a:rPr lang="nn-NO" sz="1400" dirty="0">
                <a:solidFill>
                  <a:schemeClr val="accent2"/>
                </a:solidFill>
                <a:latin typeface="Fira Sans" panose="020B0503050000020004" pitchFamily="34" charset="0"/>
              </a:rPr>
              <a:t>Senior Program Manager at Microsoft</a:t>
            </a:r>
            <a:endParaRPr lang="en-US" sz="1400" dirty="0">
              <a:solidFill>
                <a:schemeClr val="accent2"/>
              </a:solidFill>
              <a:latin typeface="Fira Sans" panose="020B0503050000020004" pitchFamily="34" charset="0"/>
            </a:endParaRPr>
          </a:p>
        </p:txBody>
      </p:sp>
      <p:pic>
        <p:nvPicPr>
          <p:cNvPr id="6" name="Picture 5" descr="A person wearing glasses and a plaid shirt">
            <a:extLst>
              <a:ext uri="{FF2B5EF4-FFF2-40B4-BE49-F238E27FC236}">
                <a16:creationId xmlns:a16="http://schemas.microsoft.com/office/drawing/2014/main" id="{60999A2A-3D83-8001-0FB3-F3D0089B2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17" y="2224523"/>
            <a:ext cx="2371184" cy="2505720"/>
          </a:xfrm>
          <a:prstGeom prst="rect">
            <a:avLst/>
          </a:prstGeom>
        </p:spPr>
      </p:pic>
    </p:spTree>
    <p:extLst>
      <p:ext uri="{BB962C8B-B14F-4D97-AF65-F5344CB8AC3E}">
        <p14:creationId xmlns:p14="http://schemas.microsoft.com/office/powerpoint/2010/main" val="1643014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9" name="Rectangle 1026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Free Earth Planet photo and picture">
            <a:extLst>
              <a:ext uri="{FF2B5EF4-FFF2-40B4-BE49-F238E27FC236}">
                <a16:creationId xmlns:a16="http://schemas.microsoft.com/office/drawing/2014/main" id="{293E0D86-3602-621F-A888-CA01B88C8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264" r="9090" b="882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71" name="Rectangle 1027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Geo data replication</a:t>
            </a:r>
            <a:endParaRPr lang="en-CA" sz="2800"/>
          </a:p>
        </p:txBody>
      </p:sp>
      <p:sp>
        <p:nvSpPr>
          <p:cNvPr id="10273" name="Rectangle 1027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75" name="Rectangle 1027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14046" cy="3207258"/>
          </a:xfrm>
        </p:spPr>
        <p:txBody>
          <a:bodyPr anchor="t">
            <a:normAutofit/>
          </a:bodyPr>
          <a:lstStyle/>
          <a:p>
            <a:r>
              <a:rPr lang="en-US" sz="2400" dirty="0"/>
              <a:t>Full data replication across multiple regions</a:t>
            </a:r>
          </a:p>
          <a:p>
            <a:r>
              <a:rPr lang="en-US" sz="2400" dirty="0"/>
              <a:t>Synchronous and asynchronous replication</a:t>
            </a:r>
          </a:p>
          <a:p>
            <a:r>
              <a:rPr lang="en-US" sz="2400" dirty="0"/>
              <a:t>Manual failover with telemetry</a:t>
            </a:r>
          </a:p>
          <a:p>
            <a:r>
              <a:rPr lang="en-US" sz="2400" dirty="0"/>
              <a:t>Releasing for Event Hubs and Service Bus</a:t>
            </a:r>
          </a:p>
        </p:txBody>
      </p:sp>
      <p:pic>
        <p:nvPicPr>
          <p:cNvPr id="14" name="Picture 13">
            <a:extLst>
              <a:ext uri="{FF2B5EF4-FFF2-40B4-BE49-F238E27FC236}">
                <a16:creationId xmlns:a16="http://schemas.microsoft.com/office/drawing/2014/main" id="{788BDB81-9CAA-B1FF-4A9F-7060402BFDD4}"/>
              </a:ext>
            </a:extLst>
          </p:cNvPr>
          <p:cNvPicPr>
            <a:picLocks noChangeAspect="1"/>
          </p:cNvPicPr>
          <p:nvPr/>
        </p:nvPicPr>
        <p:blipFill rotWithShape="1">
          <a:blip r:embed="rId5">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9" presetClass="emph" presetSubtype="0" grpId="0" nodeType="withEffect">
                                  <p:stCondLst>
                                    <p:cond delay="0"/>
                                  </p:stCondLst>
                                  <p:childTnLst>
                                    <p:set>
                                      <p:cBhvr>
                                        <p:cTn id="19" dur="indefinite"/>
                                        <p:tgtEl>
                                          <p:spTgt spid="3">
                                            <p:txEl>
                                              <p:pRg st="0" end="0"/>
                                            </p:txEl>
                                          </p:spTgt>
                                        </p:tgtEl>
                                        <p:attrNameLst>
                                          <p:attrName>style.opacity</p:attrName>
                                        </p:attrNameLst>
                                      </p:cBhvr>
                                      <p:to>
                                        <p:strVal val="0.5"/>
                                      </p:to>
                                    </p:set>
                                    <p:animEffect filter="image" prLst="opacity: 0.5">
                                      <p:cBhvr rctx="IE">
                                        <p:cTn id="20" dur="indefinite"/>
                                        <p:tgtEl>
                                          <p:spTgt spid="3">
                                            <p:txEl>
                                              <p:pRg st="0" end="0"/>
                                            </p:txEl>
                                          </p:spTgt>
                                        </p:tgtEl>
                                      </p:cBhvr>
                                    </p:animEffec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9" presetClass="emph" presetSubtype="0" nodeType="withEffect">
                                  <p:stCondLst>
                                    <p:cond delay="0"/>
                                  </p:stCondLst>
                                  <p:childTnLst>
                                    <p:set>
                                      <p:cBhvr>
                                        <p:cTn id="38" dur="indefinite"/>
                                        <p:tgtEl>
                                          <p:spTgt spid="3">
                                            <p:txEl>
                                              <p:pRg st="2" end="2"/>
                                            </p:txEl>
                                          </p:spTgt>
                                        </p:tgtEl>
                                        <p:attrNameLst>
                                          <p:attrName>style.opacity</p:attrName>
                                        </p:attrNameLst>
                                      </p:cBhvr>
                                      <p:to>
                                        <p:strVal val="0.5"/>
                                      </p:to>
                                    </p:set>
                                    <p:animEffect filter="image" prLst="opacity: 0.5">
                                      <p:cBhvr rctx="IE">
                                        <p:cTn id="39"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Free Environmental Protection photo and picture">
            <a:extLst>
              <a:ext uri="{FF2B5EF4-FFF2-40B4-BE49-F238E27FC236}">
                <a16:creationId xmlns:a16="http://schemas.microsoft.com/office/drawing/2014/main" id="{CAC6B975-6D0F-A41E-A089-8D2A91865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3" t="23391" r="610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Recently released</a:t>
            </a:r>
          </a:p>
        </p:txBody>
      </p:sp>
      <p:sp>
        <p:nvSpPr>
          <p:cNvPr id="11275" name="Rectangle: Rounded Corners 112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D1470B9-28C6-C92E-22DF-C86191B50607}"/>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975320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7" descr="3D technology art">
            <a:extLst>
              <a:ext uri="{FF2B5EF4-FFF2-40B4-BE49-F238E27FC236}">
                <a16:creationId xmlns:a16="http://schemas.microsoft.com/office/drawing/2014/main" id="{0BFC8DBF-1489-04AA-CFBD-E2A23B4CB3A7}"/>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31"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3" y="1161288"/>
            <a:ext cx="3648815" cy="1124712"/>
          </a:xfrm>
        </p:spPr>
        <p:txBody>
          <a:bodyPr vert="horz" lIns="91440" tIns="45720" rIns="91440" bIns="45720" rtlCol="0" anchor="b">
            <a:normAutofit/>
          </a:bodyPr>
          <a:lstStyle/>
          <a:p>
            <a:r>
              <a:rPr lang="en-US" sz="2800" err="1"/>
              <a:t>Passwordless</a:t>
            </a:r>
            <a:r>
              <a:rPr lang="en-US" sz="2800"/>
              <a:t> authentication for JMS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5348219" cy="3207258"/>
          </a:xfrm>
        </p:spPr>
        <p:txBody>
          <a:bodyPr vert="horz" lIns="91440" tIns="45720" rIns="91440" bIns="45720" rtlCol="0" anchor="t">
            <a:normAutofit/>
          </a:bodyPr>
          <a:lstStyle/>
          <a:p>
            <a:r>
              <a:rPr lang="en-US" sz="2400"/>
              <a:t>AAD backed authentication</a:t>
            </a:r>
          </a:p>
          <a:p>
            <a:r>
              <a:rPr lang="en-US" sz="2400"/>
              <a:t>Support for managed identities and service principals</a:t>
            </a:r>
          </a:p>
        </p:txBody>
      </p:sp>
      <p:pic>
        <p:nvPicPr>
          <p:cNvPr id="35" name="Picture 34">
            <a:extLst>
              <a:ext uri="{FF2B5EF4-FFF2-40B4-BE49-F238E27FC236}">
                <a16:creationId xmlns:a16="http://schemas.microsoft.com/office/drawing/2014/main" id="{01244A4C-2B79-DB0B-26E9-4695921039E9}"/>
              </a:ext>
            </a:extLst>
          </p:cNvPr>
          <p:cNvPicPr>
            <a:picLocks noChangeAspect="1"/>
          </p:cNvPicPr>
          <p:nvPr/>
        </p:nvPicPr>
        <p:blipFill>
          <a:blip r:embed="rId4"/>
          <a:stretch>
            <a:fillRect/>
          </a:stretch>
        </p:blipFill>
        <p:spPr>
          <a:xfrm>
            <a:off x="3941036" y="3447278"/>
            <a:ext cx="8364580" cy="3492212"/>
          </a:xfrm>
          <a:prstGeom prst="rect">
            <a:avLst/>
          </a:prstGeom>
        </p:spPr>
      </p:pic>
    </p:spTree>
    <p:extLst>
      <p:ext uri="{BB962C8B-B14F-4D97-AF65-F5344CB8AC3E}">
        <p14:creationId xmlns:p14="http://schemas.microsoft.com/office/powerpoint/2010/main" val="475702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7">
            <a:extLst>
              <a:ext uri="{FF2B5EF4-FFF2-40B4-BE49-F238E27FC236}">
                <a16:creationId xmlns:a16="http://schemas.microsoft.com/office/drawing/2014/main" id="{140E506B-6120-EFF6-7FDF-FC4E5C1D7999}"/>
              </a:ext>
            </a:extLst>
          </p:cNvPr>
          <p:cNvPicPr>
            <a:picLocks noChangeAspect="1"/>
          </p:cNvPicPr>
          <p:nvPr/>
        </p:nvPicPr>
        <p:blipFill rotWithShape="1">
          <a:blip r:embed="rId3"/>
          <a:srcRect r="28892"/>
          <a:stretch/>
        </p:blipFill>
        <p:spPr>
          <a:xfrm>
            <a:off x="3522468" y="10"/>
            <a:ext cx="8669532" cy="6857990"/>
          </a:xfrm>
          <a:prstGeom prst="rect">
            <a:avLst/>
          </a:prstGeom>
        </p:spPr>
      </p:pic>
      <p:sp>
        <p:nvSpPr>
          <p:cNvPr id="19"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a:latin typeface="+mj-lt"/>
                <a:ea typeface="+mj-ea"/>
                <a:cs typeface="+mj-cs"/>
              </a:rPr>
              <a:t>Performance features</a:t>
            </a:r>
          </a:p>
        </p:txBody>
      </p:sp>
      <p:sp>
        <p:nvSpPr>
          <p:cNvPr id="20"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3" y="2718054"/>
            <a:ext cx="6348884" cy="4019176"/>
          </a:xfrm>
        </p:spPr>
        <p:txBody>
          <a:bodyPr vert="horz" lIns="91440" tIns="45720" rIns="91440" bIns="45720" rtlCol="0" anchor="t">
            <a:normAutofit fontScale="92500" lnSpcReduction="20000"/>
          </a:bodyPr>
          <a:lstStyle/>
          <a:p>
            <a:pPr marL="0" indent="0">
              <a:buNone/>
            </a:pPr>
            <a:r>
              <a:rPr lang="en-US" sz="2400" b="1"/>
              <a:t>Consistent low latency on your entities</a:t>
            </a:r>
          </a:p>
          <a:p>
            <a:pPr lvl="1"/>
            <a:r>
              <a:rPr lang="en-US"/>
              <a:t>Multi-tiered storage</a:t>
            </a:r>
          </a:p>
          <a:p>
            <a:pPr lvl="1"/>
            <a:r>
              <a:rPr lang="en-US"/>
              <a:t>Vastly improves reliability</a:t>
            </a:r>
          </a:p>
          <a:p>
            <a:endParaRPr lang="en-US" sz="2400"/>
          </a:p>
          <a:p>
            <a:pPr marL="0" indent="0">
              <a:buNone/>
            </a:pPr>
            <a:r>
              <a:rPr lang="en-US" sz="2400" b="1"/>
              <a:t>Partitioned namespaces for premium</a:t>
            </a:r>
          </a:p>
          <a:p>
            <a:pPr lvl="1"/>
            <a:r>
              <a:rPr lang="en-US"/>
              <a:t>Higher scalability by allowing multiple partitions in Premium namespaces</a:t>
            </a:r>
          </a:p>
          <a:p>
            <a:pPr lvl="1"/>
            <a:r>
              <a:rPr lang="en-US"/>
              <a:t>High throughput scenarios, where absolute order and message distribution are less important</a:t>
            </a:r>
          </a:p>
          <a:p>
            <a:pPr lvl="2"/>
            <a:r>
              <a:rPr lang="en-US" sz="2400"/>
              <a:t>Relative order is still preserved</a:t>
            </a:r>
          </a:p>
          <a:p>
            <a:pPr lvl="2"/>
            <a:r>
              <a:rPr lang="en-US" sz="2400"/>
              <a:t>Order can be enforced using partition keys or sessions</a:t>
            </a:r>
          </a:p>
        </p:txBody>
      </p:sp>
      <p:pic>
        <p:nvPicPr>
          <p:cNvPr id="22" name="Picture 21">
            <a:extLst>
              <a:ext uri="{FF2B5EF4-FFF2-40B4-BE49-F238E27FC236}">
                <a16:creationId xmlns:a16="http://schemas.microsoft.com/office/drawing/2014/main" id="{062B198A-B71F-70F2-9152-ED384C4E1E40}"/>
              </a:ext>
            </a:extLst>
          </p:cNvPr>
          <p:cNvPicPr>
            <a:picLocks noChangeAspect="1"/>
          </p:cNvPicPr>
          <p:nvPr/>
        </p:nvPicPr>
        <p:blipFill>
          <a:blip r:embed="rId4"/>
          <a:stretch>
            <a:fillRect/>
          </a:stretch>
        </p:blipFill>
        <p:spPr>
          <a:xfrm>
            <a:off x="7331704" y="1557585"/>
            <a:ext cx="4619896" cy="5071298"/>
          </a:xfrm>
          <a:prstGeom prst="rect">
            <a:avLst/>
          </a:prstGeom>
        </p:spPr>
      </p:pic>
    </p:spTree>
    <p:extLst>
      <p:ext uri="{BB962C8B-B14F-4D97-AF65-F5344CB8AC3E}">
        <p14:creationId xmlns:p14="http://schemas.microsoft.com/office/powerpoint/2010/main" val="1899836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9" presetClass="emph" presetSubtype="0" grpId="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9" presetClass="emph" presetSubtype="0" grpId="0" nodeType="withEffect">
                                  <p:stCondLst>
                                    <p:cond delay="0"/>
                                  </p:stCondLst>
                                  <p:childTnLst>
                                    <p:set>
                                      <p:cBhvr>
                                        <p:cTn id="33" dur="indefinite"/>
                                        <p:tgtEl>
                                          <p:spTgt spid="6">
                                            <p:txEl>
                                              <p:pRg st="0" end="0"/>
                                            </p:txEl>
                                          </p:spTgt>
                                        </p:tgtEl>
                                        <p:attrNameLst>
                                          <p:attrName>style.opacity</p:attrName>
                                        </p:attrNameLst>
                                      </p:cBhvr>
                                      <p:to>
                                        <p:strVal val="0.5"/>
                                      </p:to>
                                    </p:set>
                                    <p:animEffect filter="image" prLst="opacity: 0.5">
                                      <p:cBhvr rctx="IE">
                                        <p:cTn id="34" dur="indefinite"/>
                                        <p:tgtEl>
                                          <p:spTgt spid="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fade">
                                      <p:cBhvr>
                                        <p:cTn id="44" dur="500"/>
                                        <p:tgtEl>
                                          <p:spTgt spid="6">
                                            <p:txEl>
                                              <p:pRg st="6" end="6"/>
                                            </p:txEl>
                                          </p:spTgt>
                                        </p:tgtEl>
                                      </p:cBhvr>
                                    </p:animEffect>
                                  </p:childTnLst>
                                </p:cTn>
                              </p:par>
                              <p:par>
                                <p:cTn id="45" presetID="9" presetClass="emph" presetSubtype="0" grpId="0" nodeType="withEffect">
                                  <p:stCondLst>
                                    <p:cond delay="0"/>
                                  </p:stCondLst>
                                  <p:childTnLst>
                                    <p:set>
                                      <p:cBhvr>
                                        <p:cTn id="46" dur="indefinite"/>
                                        <p:tgtEl>
                                          <p:spTgt spid="6">
                                            <p:txEl>
                                              <p:pRg st="5" end="5"/>
                                            </p:txEl>
                                          </p:spTgt>
                                        </p:tgtEl>
                                        <p:attrNameLst>
                                          <p:attrName>style.opacity</p:attrName>
                                        </p:attrNameLst>
                                      </p:cBhvr>
                                      <p:to>
                                        <p:strVal val="0.5"/>
                                      </p:to>
                                    </p:set>
                                    <p:animEffect filter="image" prLst="opacity: 0.5">
                                      <p:cBhvr rctx="IE">
                                        <p:cTn id="47" dur="indefinite"/>
                                        <p:tgtEl>
                                          <p:spTgt spid="6">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par>
                                <p:cTn id="53" presetID="9" presetClass="emph" presetSubtype="0" grpId="0" nodeType="withEffect">
                                  <p:stCondLst>
                                    <p:cond delay="0"/>
                                  </p:stCondLst>
                                  <p:childTnLst>
                                    <p:set>
                                      <p:cBhvr>
                                        <p:cTn id="54" dur="indefinite"/>
                                        <p:tgtEl>
                                          <p:spTgt spid="6">
                                            <p:txEl>
                                              <p:pRg st="6" end="6"/>
                                            </p:txEl>
                                          </p:spTgt>
                                        </p:tgtEl>
                                        <p:attrNameLst>
                                          <p:attrName>style.opacity</p:attrName>
                                        </p:attrNameLst>
                                      </p:cBhvr>
                                      <p:to>
                                        <p:strVal val="0.5"/>
                                      </p:to>
                                    </p:set>
                                    <p:animEffect filter="image" prLst="opacity: 0.5">
                                      <p:cBhvr rctx="IE">
                                        <p:cTn id="55" dur="indefinite"/>
                                        <p:tgtEl>
                                          <p:spTgt spid="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fade">
                                      <p:cBhvr>
                                        <p:cTn id="60" dur="500"/>
                                        <p:tgtEl>
                                          <p:spTgt spid="6">
                                            <p:txEl>
                                              <p:pRg st="8" end="8"/>
                                            </p:txEl>
                                          </p:spTgt>
                                        </p:tgtEl>
                                      </p:cBhvr>
                                    </p:animEffect>
                                  </p:childTnLst>
                                </p:cTn>
                              </p:par>
                              <p:par>
                                <p:cTn id="61" presetID="9" presetClass="emph" presetSubtype="0" grpId="0" nodeType="withEffect">
                                  <p:stCondLst>
                                    <p:cond delay="0"/>
                                  </p:stCondLst>
                                  <p:childTnLst>
                                    <p:set>
                                      <p:cBhvr>
                                        <p:cTn id="62" dur="indefinite"/>
                                        <p:tgtEl>
                                          <p:spTgt spid="6">
                                            <p:txEl>
                                              <p:pRg st="7" end="7"/>
                                            </p:txEl>
                                          </p:spTgt>
                                        </p:tgtEl>
                                        <p:attrNameLst>
                                          <p:attrName>style.opacity</p:attrName>
                                        </p:attrNameLst>
                                      </p:cBhvr>
                                      <p:to>
                                        <p:strVal val="0.5"/>
                                      </p:to>
                                    </p:set>
                                    <p:animEffect filter="image" prLst="opacity: 0.5">
                                      <p:cBhvr rctx="IE">
                                        <p:cTn id="63" dur="indefinite"/>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runbts360 - Steef-Jan Wiggers Blog">
            <a:extLst>
              <a:ext uri="{FF2B5EF4-FFF2-40B4-BE49-F238E27FC236}">
                <a16:creationId xmlns:a16="http://schemas.microsoft.com/office/drawing/2014/main" id="{0B26F9FC-422D-2419-F362-8690F50195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8" t="6342" r="3574" b="2592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7" name="Rectangle 1229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Performance optimization</a:t>
            </a:r>
          </a:p>
        </p:txBody>
      </p:sp>
      <p:sp>
        <p:nvSpPr>
          <p:cNvPr id="12299" name="Rectangle: Rounded Corners 1229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147D6-641E-708D-C7B7-116A1FB92D0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2802385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600" kern="1200">
                <a:latin typeface="+mj-lt"/>
                <a:ea typeface="+mj-ea"/>
                <a:cs typeface="+mj-cs"/>
              </a:rPr>
              <a:t>SKU</a:t>
            </a:r>
            <a:endParaRPr lang="en-US" sz="3400" kern="1200">
              <a:solidFill>
                <a:schemeClr val="tx1"/>
              </a:solidFill>
              <a:latin typeface="+mj-lt"/>
              <a:ea typeface="+mj-ea"/>
              <a:cs typeface="+mj-cs"/>
            </a:endParaRPr>
          </a:p>
        </p:txBody>
      </p:sp>
      <p:sp>
        <p:nvSpPr>
          <p:cNvPr id="26"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sz="half" idx="1"/>
          </p:nvPr>
        </p:nvSpPr>
        <p:spPr>
          <a:xfrm>
            <a:off x="411480" y="2684095"/>
            <a:ext cx="4443154" cy="3492868"/>
          </a:xfrm>
        </p:spPr>
        <p:txBody>
          <a:bodyPr vert="horz" lIns="91440" tIns="45720" rIns="91440" bIns="45720" rtlCol="0">
            <a:normAutofit/>
          </a:bodyPr>
          <a:lstStyle/>
          <a:p>
            <a:pPr marL="0" indent="0">
              <a:buNone/>
            </a:pPr>
            <a:r>
              <a:rPr lang="en-US" sz="2400" b="1" kern="1200">
                <a:latin typeface="+mn-lt"/>
                <a:ea typeface="+mn-ea"/>
                <a:cs typeface="+mn-cs"/>
              </a:rPr>
              <a:t>Standard</a:t>
            </a:r>
          </a:p>
          <a:p>
            <a:r>
              <a:rPr lang="en-US" sz="2400" kern="1200">
                <a:latin typeface="+mn-lt"/>
                <a:ea typeface="+mn-ea"/>
                <a:cs typeface="+mn-cs"/>
              </a:rPr>
              <a:t>Development / test scenarios</a:t>
            </a:r>
          </a:p>
          <a:p>
            <a:r>
              <a:rPr lang="en-US" sz="2400" kern="1200">
                <a:latin typeface="+mn-lt"/>
                <a:ea typeface="+mn-ea"/>
                <a:cs typeface="+mn-cs"/>
              </a:rPr>
              <a:t>Low throughput scenarios</a:t>
            </a:r>
          </a:p>
          <a:p>
            <a:r>
              <a:rPr lang="en-US" sz="2400" kern="1200">
                <a:latin typeface="+mn-lt"/>
                <a:ea typeface="+mn-ea"/>
                <a:cs typeface="+mn-cs"/>
              </a:rPr>
              <a:t>Shared resources</a:t>
            </a:r>
          </a:p>
          <a:p>
            <a:r>
              <a:rPr lang="en-US" sz="2400" kern="1200">
                <a:latin typeface="+mn-lt"/>
                <a:ea typeface="+mn-ea"/>
                <a:cs typeface="+mn-cs"/>
              </a:rPr>
              <a:t>Throttling may occur</a:t>
            </a:r>
            <a:endParaRPr lang="en-US" sz="2400"/>
          </a:p>
        </p:txBody>
      </p:sp>
      <p:sp>
        <p:nvSpPr>
          <p:cNvPr id="4" name="Content Placeholder 3">
            <a:extLst>
              <a:ext uri="{FF2B5EF4-FFF2-40B4-BE49-F238E27FC236}">
                <a16:creationId xmlns:a16="http://schemas.microsoft.com/office/drawing/2014/main" id="{EBFEF6D9-5C6F-B4D2-B1BA-AA2B3235F084}"/>
              </a:ext>
            </a:extLst>
          </p:cNvPr>
          <p:cNvSpPr>
            <a:spLocks noGrp="1"/>
          </p:cNvSpPr>
          <p:nvPr>
            <p:ph sz="half" idx="2"/>
          </p:nvPr>
        </p:nvSpPr>
        <p:spPr>
          <a:xfrm>
            <a:off x="6172200" y="2684095"/>
            <a:ext cx="5181600" cy="3492868"/>
          </a:xfrm>
        </p:spPr>
        <p:txBody>
          <a:bodyPr>
            <a:normAutofit/>
          </a:bodyPr>
          <a:lstStyle/>
          <a:p>
            <a:pPr marL="0" indent="0">
              <a:buNone/>
            </a:pPr>
            <a:r>
              <a:rPr lang="en-US" sz="2400" b="1"/>
              <a:t>Premium</a:t>
            </a:r>
            <a:endParaRPr lang="en-CA" sz="2400" b="1"/>
          </a:p>
          <a:p>
            <a:r>
              <a:rPr lang="en-CA" sz="2400"/>
              <a:t>Production scenarios</a:t>
            </a:r>
          </a:p>
          <a:p>
            <a:r>
              <a:rPr lang="en-CA" sz="2400"/>
              <a:t>Predictable latency and throughput</a:t>
            </a:r>
          </a:p>
          <a:p>
            <a:r>
              <a:rPr lang="en-CA" sz="2400"/>
              <a:t>Partitioning</a:t>
            </a:r>
          </a:p>
          <a:p>
            <a:r>
              <a:rPr lang="en-CA" sz="2400"/>
              <a:t>Auto-scaling for spikes</a:t>
            </a:r>
          </a:p>
        </p:txBody>
      </p:sp>
    </p:spTree>
    <p:extLst>
      <p:ext uri="{BB962C8B-B14F-4D97-AF65-F5344CB8AC3E}">
        <p14:creationId xmlns:p14="http://schemas.microsoft.com/office/powerpoint/2010/main" val="3579981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9" presetClass="emph" presetSubtype="0" grpId="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par>
                                <p:cTn id="34" presetID="9" presetClass="emph" presetSubtype="0" grpId="0"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par>
                                <p:cTn id="42" presetID="9" presetClass="emph" presetSubtype="0" grpId="0" nodeType="withEffect">
                                  <p:stCondLst>
                                    <p:cond delay="0"/>
                                  </p:stCondLst>
                                  <p:childTnLst>
                                    <p:set>
                                      <p:cBhvr>
                                        <p:cTn id="43" dur="indefinite"/>
                                        <p:tgtEl>
                                          <p:spTgt spid="6">
                                            <p:txEl>
                                              <p:pRg st="0" end="0"/>
                                            </p:txEl>
                                          </p:spTgt>
                                        </p:tgtEl>
                                        <p:attrNameLst>
                                          <p:attrName>style.opacity</p:attrName>
                                        </p:attrNameLst>
                                      </p:cBhvr>
                                      <p:to>
                                        <p:strVal val="0.5"/>
                                      </p:to>
                                    </p:set>
                                    <p:animEffect filter="image" prLst="opacity: 0.5">
                                      <p:cBhvr rctx="IE">
                                        <p:cTn id="44" dur="indefinite"/>
                                        <p:tgtEl>
                                          <p:spTgt spid="6">
                                            <p:txEl>
                                              <p:pRg st="0" end="0"/>
                                            </p:txEl>
                                          </p:spTgt>
                                        </p:tgtEl>
                                      </p:cBhvr>
                                    </p:animEffect>
                                  </p:childTnLst>
                                </p:cTn>
                              </p:par>
                              <p:par>
                                <p:cTn id="45" presetID="9" presetClass="emph" presetSubtype="0" grpId="0" nodeType="withEffect">
                                  <p:stCondLst>
                                    <p:cond delay="0"/>
                                  </p:stCondLst>
                                  <p:childTnLst>
                                    <p:set>
                                      <p:cBhvr>
                                        <p:cTn id="46" dur="indefinite"/>
                                        <p:tgtEl>
                                          <p:spTgt spid="6">
                                            <p:txEl>
                                              <p:pRg st="4" end="4"/>
                                            </p:txEl>
                                          </p:spTgt>
                                        </p:tgtEl>
                                        <p:attrNameLst>
                                          <p:attrName>style.opacity</p:attrName>
                                        </p:attrNameLst>
                                      </p:cBhvr>
                                      <p:to>
                                        <p:strVal val="0.5"/>
                                      </p:to>
                                    </p:set>
                                    <p:animEffect filter="image" prLst="opacity: 0.5">
                                      <p:cBhvr rctx="IE">
                                        <p:cTn id="47" dur="indefinite"/>
                                        <p:tgtEl>
                                          <p:spTgt spid="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par>
                                <p:cTn id="58" presetID="9" presetClass="emph" presetSubtype="0" grpId="0" nodeType="withEffect">
                                  <p:stCondLst>
                                    <p:cond delay="0"/>
                                  </p:stCondLst>
                                  <p:childTnLst>
                                    <p:set>
                                      <p:cBhvr>
                                        <p:cTn id="59" dur="indefinite"/>
                                        <p:tgtEl>
                                          <p:spTgt spid="4">
                                            <p:txEl>
                                              <p:pRg st="1" end="1"/>
                                            </p:txEl>
                                          </p:spTgt>
                                        </p:tgtEl>
                                        <p:attrNameLst>
                                          <p:attrName>style.opacity</p:attrName>
                                        </p:attrNameLst>
                                      </p:cBhvr>
                                      <p:to>
                                        <p:strVal val="0.5"/>
                                      </p:to>
                                    </p:set>
                                    <p:animEffect filter="image" prLst="opacity: 0.5">
                                      <p:cBhvr rctx="IE">
                                        <p:cTn id="60" dur="indefinite"/>
                                        <p:tgtEl>
                                          <p:spTgt spid="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500"/>
                                        <p:tgtEl>
                                          <p:spTgt spid="4">
                                            <p:txEl>
                                              <p:pRg st="3" end="3"/>
                                            </p:txEl>
                                          </p:spTgt>
                                        </p:tgtEl>
                                      </p:cBhvr>
                                    </p:animEffect>
                                  </p:childTnLst>
                                </p:cTn>
                              </p:par>
                              <p:par>
                                <p:cTn id="66" presetID="9" presetClass="emph" presetSubtype="0" grpId="0" nodeType="withEffect">
                                  <p:stCondLst>
                                    <p:cond delay="0"/>
                                  </p:stCondLst>
                                  <p:childTnLst>
                                    <p:set>
                                      <p:cBhvr>
                                        <p:cTn id="67" dur="indefinite"/>
                                        <p:tgtEl>
                                          <p:spTgt spid="4">
                                            <p:txEl>
                                              <p:pRg st="2" end="2"/>
                                            </p:txEl>
                                          </p:spTgt>
                                        </p:tgtEl>
                                        <p:attrNameLst>
                                          <p:attrName>style.opacity</p:attrName>
                                        </p:attrNameLst>
                                      </p:cBhvr>
                                      <p:to>
                                        <p:strVal val="0.5"/>
                                      </p:to>
                                    </p:set>
                                    <p:animEffect filter="image" prLst="opacity: 0.5">
                                      <p:cBhvr rctx="IE">
                                        <p:cTn id="68" dur="indefinite"/>
                                        <p:tgtEl>
                                          <p:spTgt spid="4">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Effect transition="in" filter="fade">
                                      <p:cBhvr>
                                        <p:cTn id="73" dur="500"/>
                                        <p:tgtEl>
                                          <p:spTgt spid="4">
                                            <p:txEl>
                                              <p:pRg st="4" end="4"/>
                                            </p:txEl>
                                          </p:spTgt>
                                        </p:tgtEl>
                                      </p:cBhvr>
                                    </p:animEffect>
                                  </p:childTnLst>
                                </p:cTn>
                              </p:par>
                              <p:par>
                                <p:cTn id="74" presetID="9" presetClass="emph" presetSubtype="0" grpId="0" nodeType="withEffect">
                                  <p:stCondLst>
                                    <p:cond delay="0"/>
                                  </p:stCondLst>
                                  <p:childTnLst>
                                    <p:set>
                                      <p:cBhvr>
                                        <p:cTn id="75" dur="indefinite"/>
                                        <p:tgtEl>
                                          <p:spTgt spid="4">
                                            <p:txEl>
                                              <p:pRg st="3" end="3"/>
                                            </p:txEl>
                                          </p:spTgt>
                                        </p:tgtEl>
                                        <p:attrNameLst>
                                          <p:attrName>style.opacity</p:attrName>
                                        </p:attrNameLst>
                                      </p:cBhvr>
                                      <p:to>
                                        <p:strVal val="0.5"/>
                                      </p:to>
                                    </p:set>
                                    <p:animEffect filter="image" prLst="opacity: 0.5">
                                      <p:cBhvr rctx="IE">
                                        <p:cTn id="76" dur="indefinite"/>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uiExpand="1" build="p"/>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600" kern="1200">
                <a:latin typeface="+mj-lt"/>
                <a:ea typeface="+mj-ea"/>
                <a:cs typeface="+mj-cs"/>
              </a:rPr>
              <a:t>Namespaces </a:t>
            </a:r>
            <a:r>
              <a:rPr lang="en-US" sz="3600" kern="1200" err="1">
                <a:latin typeface="+mj-lt"/>
                <a:ea typeface="+mj-ea"/>
                <a:cs typeface="+mj-cs"/>
              </a:rPr>
              <a:t>sharding</a:t>
            </a:r>
            <a:endParaRPr lang="en-US" sz="3400" kern="1200">
              <a:solidFill>
                <a:schemeClr val="tx1"/>
              </a:solidFill>
              <a:latin typeface="+mj-lt"/>
              <a:ea typeface="+mj-ea"/>
              <a:cs typeface="+mj-cs"/>
            </a:endParaRPr>
          </a:p>
        </p:txBody>
      </p:sp>
      <p:sp>
        <p:nvSpPr>
          <p:cNvPr id="26"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sz="half" idx="1"/>
          </p:nvPr>
        </p:nvSpPr>
        <p:spPr>
          <a:xfrm>
            <a:off x="359724" y="2684095"/>
            <a:ext cx="5684520" cy="3492868"/>
          </a:xfrm>
        </p:spPr>
        <p:txBody>
          <a:bodyPr vert="horz" lIns="91440" tIns="45720" rIns="91440" bIns="45720" rtlCol="0">
            <a:normAutofit/>
          </a:bodyPr>
          <a:lstStyle/>
          <a:p>
            <a:pPr marL="0" indent="0">
              <a:buNone/>
            </a:pPr>
            <a:r>
              <a:rPr lang="en-US" sz="2400" b="1"/>
              <a:t>Partitioning</a:t>
            </a:r>
          </a:p>
          <a:p>
            <a:r>
              <a:rPr lang="en-US" sz="2400"/>
              <a:t>Allows namespaces to scale beyond 16MU</a:t>
            </a:r>
          </a:p>
          <a:p>
            <a:r>
              <a:rPr lang="en-US" sz="2400"/>
              <a:t>Use for heavy single workloads</a:t>
            </a:r>
          </a:p>
          <a:p>
            <a:r>
              <a:rPr lang="en-US" sz="2400"/>
              <a:t>Resources do not linearly scale</a:t>
            </a:r>
            <a:endParaRPr lang="en-CA" sz="2400"/>
          </a:p>
        </p:txBody>
      </p:sp>
      <p:sp>
        <p:nvSpPr>
          <p:cNvPr id="4" name="Content Placeholder 3">
            <a:extLst>
              <a:ext uri="{FF2B5EF4-FFF2-40B4-BE49-F238E27FC236}">
                <a16:creationId xmlns:a16="http://schemas.microsoft.com/office/drawing/2014/main" id="{EBFEF6D9-5C6F-B4D2-B1BA-AA2B3235F084}"/>
              </a:ext>
            </a:extLst>
          </p:cNvPr>
          <p:cNvSpPr>
            <a:spLocks noGrp="1"/>
          </p:cNvSpPr>
          <p:nvPr>
            <p:ph sz="half" idx="2"/>
          </p:nvPr>
        </p:nvSpPr>
        <p:spPr>
          <a:xfrm>
            <a:off x="6223956" y="2684095"/>
            <a:ext cx="5715000" cy="3492868"/>
          </a:xfrm>
        </p:spPr>
        <p:txBody>
          <a:bodyPr>
            <a:normAutofit/>
          </a:bodyPr>
          <a:lstStyle/>
          <a:p>
            <a:pPr marL="0" indent="0">
              <a:buNone/>
            </a:pPr>
            <a:r>
              <a:rPr lang="en-US" sz="2400" b="1" err="1"/>
              <a:t>Sharding</a:t>
            </a:r>
            <a:endParaRPr lang="en-US" sz="2400" b="1"/>
          </a:p>
          <a:p>
            <a:r>
              <a:rPr lang="en-CA" sz="2400"/>
              <a:t>Run workloads on multiple namespaces</a:t>
            </a:r>
          </a:p>
          <a:p>
            <a:r>
              <a:rPr lang="en-CA" sz="2400"/>
              <a:t>Recommended if single workload !&gt; 16MU</a:t>
            </a:r>
          </a:p>
          <a:p>
            <a:r>
              <a:rPr lang="en-CA" sz="2400"/>
              <a:t>Can shard across regions</a:t>
            </a:r>
          </a:p>
        </p:txBody>
      </p:sp>
    </p:spTree>
    <p:extLst>
      <p:ext uri="{BB962C8B-B14F-4D97-AF65-F5344CB8AC3E}">
        <p14:creationId xmlns:p14="http://schemas.microsoft.com/office/powerpoint/2010/main" val="796274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nodeType="withEffect">
                                  <p:stCondLst>
                                    <p:cond delay="0"/>
                                  </p:stCondLst>
                                  <p:childTnLst>
                                    <p:set>
                                      <p:cBhvr>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9" presetClass="emph" presetSubtype="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500"/>
                                        <p:tgtEl>
                                          <p:spTgt spid="4">
                                            <p:txEl>
                                              <p:pRg st="0" end="0"/>
                                            </p:txEl>
                                          </p:spTgt>
                                        </p:tgtEl>
                                      </p:cBhvr>
                                    </p:animEffect>
                                  </p:childTnLst>
                                </p:cTn>
                              </p:par>
                              <p:par>
                                <p:cTn id="34" presetID="9" presetClass="emph" presetSubtype="0" nodeType="withEffect">
                                  <p:stCondLst>
                                    <p:cond delay="0"/>
                                  </p:stCondLst>
                                  <p:childTnLst>
                                    <p:set>
                                      <p:cBhvr>
                                        <p:cTn id="35" dur="indefinite"/>
                                        <p:tgtEl>
                                          <p:spTgt spid="6">
                                            <p:txEl>
                                              <p:pRg st="0" end="0"/>
                                            </p:txEl>
                                          </p:spTgt>
                                        </p:tgtEl>
                                        <p:attrNameLst>
                                          <p:attrName>style.opacity</p:attrName>
                                        </p:attrNameLst>
                                      </p:cBhvr>
                                      <p:to>
                                        <p:strVal val="0.5"/>
                                      </p:to>
                                    </p:set>
                                    <p:animEffect filter="image" prLst="opacity: 0.5">
                                      <p:cBhvr rctx="IE">
                                        <p:cTn id="36" dur="indefinite"/>
                                        <p:tgtEl>
                                          <p:spTgt spid="6">
                                            <p:txEl>
                                              <p:pRg st="0" end="0"/>
                                            </p:txEl>
                                          </p:spTgt>
                                        </p:tgtEl>
                                      </p:cBhvr>
                                    </p:animEffect>
                                  </p:childTnLst>
                                </p:cTn>
                              </p:par>
                              <p:par>
                                <p:cTn id="37" presetID="9" presetClass="emph" presetSubtype="0" nodeType="withEffect">
                                  <p:stCondLst>
                                    <p:cond delay="0"/>
                                  </p:stCondLst>
                                  <p:childTnLst>
                                    <p:set>
                                      <p:cBhvr>
                                        <p:cTn id="38" dur="indefinite"/>
                                        <p:tgtEl>
                                          <p:spTgt spid="6">
                                            <p:txEl>
                                              <p:pRg st="3" end="3"/>
                                            </p:txEl>
                                          </p:spTgt>
                                        </p:tgtEl>
                                        <p:attrNameLst>
                                          <p:attrName>style.opacity</p:attrName>
                                        </p:attrNameLst>
                                      </p:cBhvr>
                                      <p:to>
                                        <p:strVal val="0.5"/>
                                      </p:to>
                                    </p:set>
                                    <p:animEffect filter="image" prLst="opacity: 0.5">
                                      <p:cBhvr rctx="IE">
                                        <p:cTn id="39" dur="indefinite"/>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fade">
                                      <p:cBhvr>
                                        <p:cTn id="44" dur="500"/>
                                        <p:tgtEl>
                                          <p:spTgt spid="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childTnLst>
                                </p:cTn>
                              </p:par>
                              <p:par>
                                <p:cTn id="50" presetID="9" presetClass="emph" presetSubtype="0" nodeType="withEffect">
                                  <p:stCondLst>
                                    <p:cond delay="0"/>
                                  </p:stCondLst>
                                  <p:childTnLst>
                                    <p:set>
                                      <p:cBhvr>
                                        <p:cTn id="51" dur="indefinite"/>
                                        <p:tgtEl>
                                          <p:spTgt spid="4">
                                            <p:txEl>
                                              <p:pRg st="1" end="1"/>
                                            </p:txEl>
                                          </p:spTgt>
                                        </p:tgtEl>
                                        <p:attrNameLst>
                                          <p:attrName>style.opacity</p:attrName>
                                        </p:attrNameLst>
                                      </p:cBhvr>
                                      <p:to>
                                        <p:strVal val="0.5"/>
                                      </p:to>
                                    </p:set>
                                    <p:animEffect filter="image" prLst="opacity: 0.5">
                                      <p:cBhvr rctx="IE">
                                        <p:cTn id="52" dur="indefinite"/>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Free Lego Toy photo and picture">
            <a:extLst>
              <a:ext uri="{FF2B5EF4-FFF2-40B4-BE49-F238E27FC236}">
                <a16:creationId xmlns:a16="http://schemas.microsoft.com/office/drawing/2014/main" id="{864C24CC-BDFA-E4F7-FC09-1003677A7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18" r="13808" b="637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A9A3F-BE4B-64F0-5235-863E6BA8C85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Feature usage</a:t>
            </a:r>
          </a:p>
        </p:txBody>
      </p:sp>
      <p:sp>
        <p:nvSpPr>
          <p:cNvPr id="40"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45F78A09-1C42-A7A7-804E-7F7D693AC1B8}"/>
              </a:ext>
            </a:extLst>
          </p:cNvPr>
          <p:cNvSpPr>
            <a:spLocks noGrp="1"/>
          </p:cNvSpPr>
          <p:nvPr>
            <p:ph idx="1"/>
          </p:nvPr>
        </p:nvSpPr>
        <p:spPr>
          <a:xfrm>
            <a:off x="371094" y="2718054"/>
            <a:ext cx="5724906" cy="3207258"/>
          </a:xfrm>
        </p:spPr>
        <p:txBody>
          <a:bodyPr anchor="t">
            <a:noAutofit/>
          </a:bodyPr>
          <a:lstStyle/>
          <a:p>
            <a:r>
              <a:rPr lang="en-US" sz="2400"/>
              <a:t>Sessions</a:t>
            </a:r>
          </a:p>
          <a:p>
            <a:r>
              <a:rPr lang="en-US" sz="2400"/>
              <a:t>Fan out to multiple subscriptions </a:t>
            </a:r>
          </a:p>
          <a:p>
            <a:r>
              <a:rPr lang="en-US" sz="2400"/>
              <a:t>Multiple / complex filters on subscriptions</a:t>
            </a:r>
          </a:p>
          <a:p>
            <a:r>
              <a:rPr lang="en-US" sz="2400"/>
              <a:t>Scheduled messages</a:t>
            </a:r>
          </a:p>
          <a:p>
            <a:r>
              <a:rPr lang="en-US" sz="2400"/>
              <a:t>Deferred messages</a:t>
            </a:r>
          </a:p>
          <a:p>
            <a:r>
              <a:rPr lang="en-US" sz="2400"/>
              <a:t>Transactions</a:t>
            </a:r>
          </a:p>
          <a:p>
            <a:r>
              <a:rPr lang="en-US" sz="2400"/>
              <a:t>De-duplication</a:t>
            </a:r>
          </a:p>
          <a:p>
            <a:r>
              <a:rPr lang="en-US" sz="2400"/>
              <a:t>Forward to</a:t>
            </a:r>
            <a:endParaRPr lang="en-CA" sz="2400"/>
          </a:p>
        </p:txBody>
      </p:sp>
    </p:spTree>
    <p:extLst>
      <p:ext uri="{BB962C8B-B14F-4D97-AF65-F5344CB8AC3E}">
        <p14:creationId xmlns:p14="http://schemas.microsoft.com/office/powerpoint/2010/main" val="428320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9" presetClass="emph" presetSubtype="0" grpId="0" nodeType="withEffect">
                                  <p:stCondLst>
                                    <p:cond delay="0"/>
                                  </p:stCondLst>
                                  <p:childTnLst>
                                    <p:set>
                                      <p:cBhvr>
                                        <p:cTn id="14" dur="indefinite"/>
                                        <p:tgtEl>
                                          <p:spTgt spid="4">
                                            <p:txEl>
                                              <p:pRg st="0" end="0"/>
                                            </p:txEl>
                                          </p:spTgt>
                                        </p:tgtEl>
                                        <p:attrNameLst>
                                          <p:attrName>style.opacity</p:attrName>
                                        </p:attrNameLst>
                                      </p:cBhvr>
                                      <p:to>
                                        <p:strVal val="0.5"/>
                                      </p:to>
                                    </p:set>
                                    <p:animEffect filter="image" prLst="opacity: 0.5">
                                      <p:cBhvr rctx="IE">
                                        <p:cTn id="15" dur="indefinite"/>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9" presetClass="emph" presetSubtype="0" grpId="0" nodeType="withEffect">
                                  <p:stCondLst>
                                    <p:cond delay="0"/>
                                  </p:stCondLst>
                                  <p:childTnLst>
                                    <p:set>
                                      <p:cBhvr>
                                        <p:cTn id="22" dur="indefinite"/>
                                        <p:tgtEl>
                                          <p:spTgt spid="4">
                                            <p:txEl>
                                              <p:pRg st="1" end="1"/>
                                            </p:txEl>
                                          </p:spTgt>
                                        </p:tgtEl>
                                        <p:attrNameLst>
                                          <p:attrName>style.opacity</p:attrName>
                                        </p:attrNameLst>
                                      </p:cBhvr>
                                      <p:to>
                                        <p:strVal val="0.5"/>
                                      </p:to>
                                    </p:set>
                                    <p:animEffect filter="image" prLst="opacity: 0.5">
                                      <p:cBhvr rctx="IE">
                                        <p:cTn id="23" dur="indefinite"/>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9" presetClass="emph" presetSubtype="0" grpId="0" nodeType="withEffect">
                                  <p:stCondLst>
                                    <p:cond delay="0"/>
                                  </p:stCondLst>
                                  <p:childTnLst>
                                    <p:set>
                                      <p:cBhvr>
                                        <p:cTn id="30" dur="indefinite"/>
                                        <p:tgtEl>
                                          <p:spTgt spid="4">
                                            <p:txEl>
                                              <p:pRg st="2" end="2"/>
                                            </p:txEl>
                                          </p:spTgt>
                                        </p:tgtEl>
                                        <p:attrNameLst>
                                          <p:attrName>style.opacity</p:attrName>
                                        </p:attrNameLst>
                                      </p:cBhvr>
                                      <p:to>
                                        <p:strVal val="0.5"/>
                                      </p:to>
                                    </p:set>
                                    <p:animEffect filter="image" prLst="opacity: 0.5">
                                      <p:cBhvr rctx="IE">
                                        <p:cTn id="31" dur="indefinite"/>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par>
                                <p:cTn id="37" presetID="9" presetClass="emph" presetSubtype="0" grpId="0" nodeType="withEffect">
                                  <p:stCondLst>
                                    <p:cond delay="0"/>
                                  </p:stCondLst>
                                  <p:childTnLst>
                                    <p:set>
                                      <p:cBhvr>
                                        <p:cTn id="38" dur="indefinite"/>
                                        <p:tgtEl>
                                          <p:spTgt spid="4">
                                            <p:txEl>
                                              <p:pRg st="3" end="3"/>
                                            </p:txEl>
                                          </p:spTgt>
                                        </p:tgtEl>
                                        <p:attrNameLst>
                                          <p:attrName>style.opacity</p:attrName>
                                        </p:attrNameLst>
                                      </p:cBhvr>
                                      <p:to>
                                        <p:strVal val="0.5"/>
                                      </p:to>
                                    </p:set>
                                    <p:animEffect filter="image" prLst="opacity: 0.5">
                                      <p:cBhvr rctx="IE">
                                        <p:cTn id="39" dur="indefinite"/>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9" presetClass="emph" presetSubtype="0" grpId="0" nodeType="withEffect">
                                  <p:stCondLst>
                                    <p:cond delay="0"/>
                                  </p:stCondLst>
                                  <p:childTnLst>
                                    <p:set>
                                      <p:cBhvr>
                                        <p:cTn id="46" dur="indefinite"/>
                                        <p:tgtEl>
                                          <p:spTgt spid="4">
                                            <p:txEl>
                                              <p:pRg st="4" end="4"/>
                                            </p:txEl>
                                          </p:spTgt>
                                        </p:tgtEl>
                                        <p:attrNameLst>
                                          <p:attrName>style.opacity</p:attrName>
                                        </p:attrNameLst>
                                      </p:cBhvr>
                                      <p:to>
                                        <p:strVal val="0.5"/>
                                      </p:to>
                                    </p:set>
                                    <p:animEffect filter="image" prLst="opacity: 0.5">
                                      <p:cBhvr rctx="IE">
                                        <p:cTn id="47" dur="indefinite"/>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9" presetClass="emph" presetSubtype="0" grpId="0" nodeType="withEffect">
                                  <p:stCondLst>
                                    <p:cond delay="0"/>
                                  </p:stCondLst>
                                  <p:childTnLst>
                                    <p:set>
                                      <p:cBhvr>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7" end="7"/>
                                            </p:txEl>
                                          </p:spTgt>
                                        </p:tgtEl>
                                        <p:attrNameLst>
                                          <p:attrName>style.visibility</p:attrName>
                                        </p:attrNameLst>
                                      </p:cBhvr>
                                      <p:to>
                                        <p:strVal val="visible"/>
                                      </p:to>
                                    </p:set>
                                    <p:animEffect transition="in" filter="fade">
                                      <p:cBhvr>
                                        <p:cTn id="60" dur="500"/>
                                        <p:tgtEl>
                                          <p:spTgt spid="4">
                                            <p:txEl>
                                              <p:pRg st="7" end="7"/>
                                            </p:txEl>
                                          </p:spTgt>
                                        </p:tgtEl>
                                      </p:cBhvr>
                                    </p:animEffect>
                                  </p:childTnLst>
                                </p:cTn>
                              </p:par>
                              <p:par>
                                <p:cTn id="61" presetID="9" presetClass="emph" presetSubtype="0" grpId="0" nodeType="withEffect">
                                  <p:stCondLst>
                                    <p:cond delay="0"/>
                                  </p:stCondLst>
                                  <p:childTnLst>
                                    <p:set>
                                      <p:cBhvr>
                                        <p:cTn id="62" dur="indefinite"/>
                                        <p:tgtEl>
                                          <p:spTgt spid="4">
                                            <p:txEl>
                                              <p:pRg st="6" end="6"/>
                                            </p:txEl>
                                          </p:spTgt>
                                        </p:tgtEl>
                                        <p:attrNameLst>
                                          <p:attrName>style.opacity</p:attrName>
                                        </p:attrNameLst>
                                      </p:cBhvr>
                                      <p:to>
                                        <p:strVal val="0.5"/>
                                      </p:to>
                                    </p:set>
                                    <p:animEffect filter="image" prLst="opacity: 0.5">
                                      <p:cBhvr rctx="IE">
                                        <p:cTn id="63" dur="indefinite"/>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615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Free Library Books photo and picture">
            <a:extLst>
              <a:ext uri="{FF2B5EF4-FFF2-40B4-BE49-F238E27FC236}">
                <a16:creationId xmlns:a16="http://schemas.microsoft.com/office/drawing/2014/main" id="{E38A2A29-00A2-B6BF-B69B-A45DACAFB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1" r="13825" b="235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615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Considerations</a:t>
            </a:r>
            <a:endParaRPr lang="en-US" sz="2800" kern="1200">
              <a:latin typeface="+mj-lt"/>
              <a:ea typeface="+mj-ea"/>
              <a:cs typeface="+mj-cs"/>
            </a:endParaRPr>
          </a:p>
        </p:txBody>
      </p:sp>
      <p:sp>
        <p:nvSpPr>
          <p:cNvPr id="6154" name="Rectangle 61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9" name="Rectangle 61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2400"/>
              <a:t>Protocol</a:t>
            </a:r>
          </a:p>
          <a:p>
            <a:r>
              <a:rPr lang="en-US" sz="2400"/>
              <a:t>SDK</a:t>
            </a:r>
          </a:p>
          <a:p>
            <a:r>
              <a:rPr lang="en-US" sz="2400"/>
              <a:t>Receive mode</a:t>
            </a:r>
          </a:p>
          <a:p>
            <a:r>
              <a:rPr lang="en-US" sz="2400"/>
              <a:t>Quotas and limits</a:t>
            </a:r>
          </a:p>
          <a:p>
            <a:r>
              <a:rPr lang="en-US" sz="2400"/>
              <a:t>Batching store access</a:t>
            </a:r>
          </a:p>
        </p:txBody>
      </p:sp>
      <p:pic>
        <p:nvPicPr>
          <p:cNvPr id="11" name="Picture 10">
            <a:extLst>
              <a:ext uri="{FF2B5EF4-FFF2-40B4-BE49-F238E27FC236}">
                <a16:creationId xmlns:a16="http://schemas.microsoft.com/office/drawing/2014/main" id="{F26DE922-59FB-5CE8-574B-1CAE2B3CFBC7}"/>
              </a:ext>
            </a:extLst>
          </p:cNvPr>
          <p:cNvPicPr>
            <a:picLocks noChangeAspect="1"/>
          </p:cNvPicPr>
          <p:nvPr/>
        </p:nvPicPr>
        <p:blipFill>
          <a:blip r:embed="rId4"/>
          <a:stretch>
            <a:fillRect/>
          </a:stretch>
        </p:blipFill>
        <p:spPr>
          <a:xfrm>
            <a:off x="4401382" y="4149455"/>
            <a:ext cx="8097380" cy="3010320"/>
          </a:xfrm>
          <a:prstGeom prst="rect">
            <a:avLst/>
          </a:prstGeom>
        </p:spPr>
      </p:pic>
    </p:spTree>
    <p:extLst>
      <p:ext uri="{BB962C8B-B14F-4D97-AF65-F5344CB8AC3E}">
        <p14:creationId xmlns:p14="http://schemas.microsoft.com/office/powerpoint/2010/main" val="156553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9" presetClass="emph" presetSubtype="0" grpId="0" nodeType="withEffect">
                                  <p:stCondLst>
                                    <p:cond delay="0"/>
                                  </p:stCondLst>
                                  <p:childTnLst>
                                    <p:set>
                                      <p:cBhvr>
                                        <p:cTn id="22" dur="indefinite"/>
                                        <p:tgtEl>
                                          <p:spTgt spid="6">
                                            <p:txEl>
                                              <p:pRg st="1" end="1"/>
                                            </p:txEl>
                                          </p:spTgt>
                                        </p:tgtEl>
                                        <p:attrNameLst>
                                          <p:attrName>style.opacity</p:attrName>
                                        </p:attrNameLst>
                                      </p:cBhvr>
                                      <p:to>
                                        <p:strVal val="0.5"/>
                                      </p:to>
                                    </p:set>
                                    <p:animEffect filter="image" prLst="opacity: 0.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9" presetClass="emph" presetSubtype="0" grpId="0" nodeType="withEffect">
                                  <p:stCondLst>
                                    <p:cond delay="0"/>
                                  </p:stCondLst>
                                  <p:childTnLst>
                                    <p:set>
                                      <p:cBhvr>
                                        <p:cTn id="30" dur="indefinite"/>
                                        <p:tgtEl>
                                          <p:spTgt spid="6">
                                            <p:txEl>
                                              <p:pRg st="2" end="2"/>
                                            </p:txEl>
                                          </p:spTgt>
                                        </p:tgtEl>
                                        <p:attrNameLst>
                                          <p:attrName>style.opacity</p:attrName>
                                        </p:attrNameLst>
                                      </p:cBhvr>
                                      <p:to>
                                        <p:strVal val="0.5"/>
                                      </p:to>
                                    </p:set>
                                    <p:animEffect filter="image" prLst="opacity: 0.5">
                                      <p:cBhvr rctx="IE">
                                        <p:cTn id="31" dur="indefinite"/>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9" presetClass="emph" presetSubtype="0" grpId="0" nodeType="withEffect">
                                  <p:stCondLst>
                                    <p:cond delay="0"/>
                                  </p:stCondLst>
                                  <p:childTnLst>
                                    <p:set>
                                      <p:cBhvr>
                                        <p:cTn id="41" dur="indefinite"/>
                                        <p:tgtEl>
                                          <p:spTgt spid="6">
                                            <p:txEl>
                                              <p:pRg st="3" end="3"/>
                                            </p:txEl>
                                          </p:spTgt>
                                        </p:tgtEl>
                                        <p:attrNameLst>
                                          <p:attrName>style.opacity</p:attrName>
                                        </p:attrNameLst>
                                      </p:cBhvr>
                                      <p:to>
                                        <p:strVal val="0.5"/>
                                      </p:to>
                                    </p:set>
                                    <p:animEffect filter="image" prLst="opacity: 0.5">
                                      <p:cBhvr rctx="IE">
                                        <p:cTn id="42"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ackages on conveyor belt">
            <a:extLst>
              <a:ext uri="{FF2B5EF4-FFF2-40B4-BE49-F238E27FC236}">
                <a16:creationId xmlns:a16="http://schemas.microsoft.com/office/drawing/2014/main" id="{1445904D-298D-3497-9D18-AA59DA2071A9}"/>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CA" sz="2800" dirty="0"/>
              <a:t>Reusing factories and clients</a:t>
            </a:r>
            <a:endParaRPr lang="en-US" sz="2800" kern="1200" dirty="0">
              <a:latin typeface="+mj-lt"/>
              <a:ea typeface="+mj-ea"/>
              <a:cs typeface="+mj-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4373434" cy="3207258"/>
          </a:xfrm>
        </p:spPr>
        <p:txBody>
          <a:bodyPr vert="horz" lIns="91440" tIns="45720" rIns="91440" bIns="45720" rtlCol="0" anchor="t">
            <a:normAutofit/>
          </a:bodyPr>
          <a:lstStyle/>
          <a:p>
            <a:r>
              <a:rPr lang="en-US" sz="2400"/>
              <a:t>Create clients as singletons</a:t>
            </a:r>
          </a:p>
          <a:p>
            <a:r>
              <a:rPr lang="en-US" sz="2400"/>
              <a:t>Instantiate once and share</a:t>
            </a:r>
          </a:p>
          <a:p>
            <a:r>
              <a:rPr lang="en-US" sz="2400"/>
              <a:t>Don’t close or dispose the client</a:t>
            </a:r>
            <a:endParaRPr lang="en-CA" sz="2400"/>
          </a:p>
        </p:txBody>
      </p:sp>
      <p:pic>
        <p:nvPicPr>
          <p:cNvPr id="11" name="Picture 10">
            <a:extLst>
              <a:ext uri="{FF2B5EF4-FFF2-40B4-BE49-F238E27FC236}">
                <a16:creationId xmlns:a16="http://schemas.microsoft.com/office/drawing/2014/main" id="{E2708385-A93A-FC46-0390-02F24033476F}"/>
              </a:ext>
            </a:extLst>
          </p:cNvPr>
          <p:cNvPicPr>
            <a:picLocks noChangeAspect="1"/>
          </p:cNvPicPr>
          <p:nvPr/>
        </p:nvPicPr>
        <p:blipFill>
          <a:blip r:embed="rId4"/>
          <a:stretch>
            <a:fillRect/>
          </a:stretch>
        </p:blipFill>
        <p:spPr>
          <a:xfrm>
            <a:off x="4333312" y="3695373"/>
            <a:ext cx="8097380" cy="3400900"/>
          </a:xfrm>
          <a:prstGeom prst="rect">
            <a:avLst/>
          </a:prstGeom>
        </p:spPr>
      </p:pic>
    </p:spTree>
    <p:extLst>
      <p:ext uri="{BB962C8B-B14F-4D97-AF65-F5344CB8AC3E}">
        <p14:creationId xmlns:p14="http://schemas.microsoft.com/office/powerpoint/2010/main" val="2140033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9" presetClass="emph" presetSubtype="0" grpId="0" nodeType="withEffect">
                                  <p:stCondLst>
                                    <p:cond delay="0"/>
                                  </p:stCondLst>
                                  <p:childTnLst>
                                    <p:set>
                                      <p:cBhvr>
                                        <p:cTn id="25" dur="indefinite"/>
                                        <p:tgtEl>
                                          <p:spTgt spid="6">
                                            <p:txEl>
                                              <p:pRg st="1" end="1"/>
                                            </p:txEl>
                                          </p:spTgt>
                                        </p:tgtEl>
                                        <p:attrNameLst>
                                          <p:attrName>style.opacity</p:attrName>
                                        </p:attrNameLst>
                                      </p:cBhvr>
                                      <p:to>
                                        <p:strVal val="0.5"/>
                                      </p:to>
                                    </p:set>
                                    <p:animEffect filter="image" prLst="opacity: 0.5">
                                      <p:cBhvr rctx="IE">
                                        <p:cTn id="26"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erial view of a bus depot">
            <a:extLst>
              <a:ext uri="{FF2B5EF4-FFF2-40B4-BE49-F238E27FC236}">
                <a16:creationId xmlns:a16="http://schemas.microsoft.com/office/drawing/2014/main" id="{AF273423-3E12-3970-892B-5A75057FA42B}"/>
              </a:ext>
            </a:extLst>
          </p:cNvPr>
          <p:cNvPicPr>
            <a:picLocks noChangeAspect="1"/>
          </p:cNvPicPr>
          <p:nvPr/>
        </p:nvPicPr>
        <p:blipFill rotWithShape="1">
          <a:blip r:embed="rId4"/>
          <a:srcRect b="5436"/>
          <a:stretch/>
        </p:blipFill>
        <p:spPr>
          <a:xfrm>
            <a:off x="2522358" y="10"/>
            <a:ext cx="9669642" cy="6857990"/>
          </a:xfrm>
          <a:prstGeom prst="rect">
            <a:avLst/>
          </a:prstGeom>
        </p:spPr>
      </p:pic>
      <p:sp>
        <p:nvSpPr>
          <p:cNvPr id="17"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28DE3-9A61-4121-90DF-00D740287148}"/>
              </a:ext>
            </a:extLst>
          </p:cNvPr>
          <p:cNvSpPr>
            <a:spLocks noGrp="1"/>
          </p:cNvSpPr>
          <p:nvPr>
            <p:ph type="ctrTitle"/>
          </p:nvPr>
        </p:nvSpPr>
        <p:spPr>
          <a:xfrm>
            <a:off x="952228" y="743447"/>
            <a:ext cx="4905108" cy="3692028"/>
          </a:xfrm>
          <a:noFill/>
        </p:spPr>
        <p:txBody>
          <a:bodyPr>
            <a:normAutofit/>
          </a:bodyPr>
          <a:lstStyle/>
          <a:p>
            <a:pPr algn="l"/>
            <a:r>
              <a:rPr lang="en-US" sz="4800"/>
              <a:t>Azure Service Bus </a:t>
            </a:r>
            <a:br>
              <a:rPr lang="en-US" sz="4800"/>
            </a:br>
            <a:r>
              <a:rPr lang="en-US" sz="2000"/>
              <a:t>Engineering for performance and throughput</a:t>
            </a:r>
            <a:endParaRPr lang="en-CA" sz="4800"/>
          </a:p>
        </p:txBody>
      </p:sp>
      <p:sp>
        <p:nvSpPr>
          <p:cNvPr id="3" name="Subtitle 2">
            <a:extLst>
              <a:ext uri="{FF2B5EF4-FFF2-40B4-BE49-F238E27FC236}">
                <a16:creationId xmlns:a16="http://schemas.microsoft.com/office/drawing/2014/main" id="{D5B348D5-40D4-41E3-93A2-AF0019D7D3D9}"/>
              </a:ext>
            </a:extLst>
          </p:cNvPr>
          <p:cNvSpPr>
            <a:spLocks noGrp="1"/>
          </p:cNvSpPr>
          <p:nvPr>
            <p:ph type="subTitle" idx="1"/>
          </p:nvPr>
        </p:nvSpPr>
        <p:spPr>
          <a:xfrm>
            <a:off x="952229" y="4629234"/>
            <a:ext cx="3973386" cy="1485319"/>
          </a:xfrm>
          <a:noFill/>
        </p:spPr>
        <p:txBody>
          <a:bodyPr>
            <a:normAutofit/>
          </a:bodyPr>
          <a:lstStyle/>
          <a:p>
            <a:pPr algn="l"/>
            <a:r>
              <a:rPr lang="en-US"/>
              <a:t>Eldert Grootenboer</a:t>
            </a:r>
            <a:endParaRPr lang="en-CA"/>
          </a:p>
        </p:txBody>
      </p:sp>
    </p:spTree>
    <p:extLst>
      <p:ext uri="{BB962C8B-B14F-4D97-AF65-F5344CB8AC3E}">
        <p14:creationId xmlns:p14="http://schemas.microsoft.com/office/powerpoint/2010/main" val="1394881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gital graphs and numbers in 3D">
            <a:extLst>
              <a:ext uri="{FF2B5EF4-FFF2-40B4-BE49-F238E27FC236}">
                <a16:creationId xmlns:a16="http://schemas.microsoft.com/office/drawing/2014/main" id="{BF19FEA8-61B7-0486-CF6B-52E8E1C2DAB2}"/>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Concurrency</a:t>
            </a:r>
            <a:endParaRPr lang="en-US" sz="2800" kern="1200" dirty="0">
              <a:latin typeface="+mj-lt"/>
              <a:ea typeface="+mj-ea"/>
              <a:cs typeface="+mj-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3" y="2718054"/>
            <a:ext cx="5046295" cy="3207258"/>
          </a:xfrm>
        </p:spPr>
        <p:txBody>
          <a:bodyPr vert="horz" lIns="91440" tIns="45720" rIns="91440" bIns="45720" rtlCol="0" anchor="t">
            <a:normAutofit/>
          </a:bodyPr>
          <a:lstStyle/>
          <a:p>
            <a:r>
              <a:rPr lang="en-US" sz="2400" dirty="0"/>
              <a:t>Operations take time</a:t>
            </a:r>
          </a:p>
          <a:p>
            <a:r>
              <a:rPr lang="en-US" sz="2400" dirty="0"/>
              <a:t>Use async tasks to work concurrently</a:t>
            </a:r>
            <a:endParaRPr lang="en-CA" sz="2400" dirty="0"/>
          </a:p>
        </p:txBody>
      </p:sp>
      <p:pic>
        <p:nvPicPr>
          <p:cNvPr id="11" name="Picture 10">
            <a:extLst>
              <a:ext uri="{FF2B5EF4-FFF2-40B4-BE49-F238E27FC236}">
                <a16:creationId xmlns:a16="http://schemas.microsoft.com/office/drawing/2014/main" id="{9D6433D8-C15D-1B91-03BB-DBAB46E883A5}"/>
              </a:ext>
            </a:extLst>
          </p:cNvPr>
          <p:cNvPicPr>
            <a:picLocks noChangeAspect="1"/>
          </p:cNvPicPr>
          <p:nvPr/>
        </p:nvPicPr>
        <p:blipFill>
          <a:blip r:embed="rId4"/>
          <a:stretch>
            <a:fillRect/>
          </a:stretch>
        </p:blipFill>
        <p:spPr>
          <a:xfrm>
            <a:off x="5417388" y="2204243"/>
            <a:ext cx="7094076" cy="4932470"/>
          </a:xfrm>
          <a:prstGeom prst="rect">
            <a:avLst/>
          </a:prstGeom>
        </p:spPr>
      </p:pic>
    </p:spTree>
    <p:extLst>
      <p:ext uri="{BB962C8B-B14F-4D97-AF65-F5344CB8AC3E}">
        <p14:creationId xmlns:p14="http://schemas.microsoft.com/office/powerpoint/2010/main" val="3145852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ree Valley Nature photo and picture">
            <a:extLst>
              <a:ext uri="{FF2B5EF4-FFF2-40B4-BE49-F238E27FC236}">
                <a16:creationId xmlns:a16="http://schemas.microsoft.com/office/drawing/2014/main" id="{39D65BA0-F976-5B12-7EB8-52DEB5F1B1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9" r="25340" b="1440"/>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0552A9-64DD-2BE7-CAC0-06F1A223BA7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Prefetching</a:t>
            </a:r>
            <a:endParaRPr lang="en-US" sz="2800" kern="1200">
              <a:latin typeface="+mj-lt"/>
              <a:ea typeface="+mj-ea"/>
              <a:cs typeface="+mj-cs"/>
            </a:endParaRP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090461C-9630-F6D9-9F9A-17ED89F5DECE}"/>
              </a:ext>
            </a:extLst>
          </p:cNvPr>
          <p:cNvSpPr>
            <a:spLocks noGrp="1"/>
          </p:cNvSpPr>
          <p:nvPr>
            <p:ph idx="1"/>
          </p:nvPr>
        </p:nvSpPr>
        <p:spPr>
          <a:xfrm>
            <a:off x="371094" y="2718054"/>
            <a:ext cx="6081464" cy="3207258"/>
          </a:xfrm>
        </p:spPr>
        <p:txBody>
          <a:bodyPr vert="horz" lIns="91440" tIns="45720" rIns="91440" bIns="45720" rtlCol="0" anchor="t">
            <a:noAutofit/>
          </a:bodyPr>
          <a:lstStyle/>
          <a:p>
            <a:r>
              <a:rPr lang="en-US" sz="2400" dirty="0"/>
              <a:t>Reduces throughput by reducing roundtrips</a:t>
            </a:r>
          </a:p>
          <a:p>
            <a:r>
              <a:rPr lang="en-US" sz="2400" dirty="0"/>
              <a:t>Loads additional messages on receive</a:t>
            </a:r>
          </a:p>
          <a:p>
            <a:r>
              <a:rPr lang="en-US" sz="2400" dirty="0"/>
              <a:t>Prefetched messages are locked</a:t>
            </a:r>
          </a:p>
          <a:p>
            <a:r>
              <a:rPr lang="en-US" sz="2400" dirty="0"/>
              <a:t>Not recommended if high degree of reliability is needed, and processing takes significant work and time</a:t>
            </a:r>
          </a:p>
        </p:txBody>
      </p:sp>
      <p:pic>
        <p:nvPicPr>
          <p:cNvPr id="11" name="Picture 10">
            <a:extLst>
              <a:ext uri="{FF2B5EF4-FFF2-40B4-BE49-F238E27FC236}">
                <a16:creationId xmlns:a16="http://schemas.microsoft.com/office/drawing/2014/main" id="{F797D251-9234-ACC3-2FCD-966094937C7A}"/>
              </a:ext>
            </a:extLst>
          </p:cNvPr>
          <p:cNvPicPr>
            <a:picLocks noChangeAspect="1"/>
          </p:cNvPicPr>
          <p:nvPr/>
        </p:nvPicPr>
        <p:blipFill>
          <a:blip r:embed="rId4"/>
          <a:stretch>
            <a:fillRect/>
          </a:stretch>
        </p:blipFill>
        <p:spPr>
          <a:xfrm>
            <a:off x="5529532" y="4945571"/>
            <a:ext cx="7033560" cy="2308663"/>
          </a:xfrm>
          <a:prstGeom prst="rect">
            <a:avLst/>
          </a:prstGeom>
        </p:spPr>
      </p:pic>
    </p:spTree>
    <p:extLst>
      <p:ext uri="{BB962C8B-B14F-4D97-AF65-F5344CB8AC3E}">
        <p14:creationId xmlns:p14="http://schemas.microsoft.com/office/powerpoint/2010/main" val="4089464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5"/>
                                      </p:to>
                                    </p:set>
                                    <p:animEffect filter="image" prLst="opacity: 0.5">
                                      <p:cBhvr rctx="IE">
                                        <p:cTn id="18" dur="indefinite"/>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9" presetClass="emph" presetSubtype="0" grpId="0" nodeType="withEffect">
                                  <p:stCondLst>
                                    <p:cond delay="0"/>
                                  </p:stCondLst>
                                  <p:childTnLst>
                                    <p:set>
                                      <p:cBhvr>
                                        <p:cTn id="25" dur="indefinite"/>
                                        <p:tgtEl>
                                          <p:spTgt spid="6">
                                            <p:txEl>
                                              <p:pRg st="1" end="1"/>
                                            </p:txEl>
                                          </p:spTgt>
                                        </p:tgtEl>
                                        <p:attrNameLst>
                                          <p:attrName>style.opacity</p:attrName>
                                        </p:attrNameLst>
                                      </p:cBhvr>
                                      <p:to>
                                        <p:strVal val="0.5"/>
                                      </p:to>
                                    </p:set>
                                    <p:animEffect filter="image" prLst="opacity: 0.5">
                                      <p:cBhvr rctx="IE">
                                        <p:cTn id="26" dur="indefinite"/>
                                        <p:tgtEl>
                                          <p:spTgt spid="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9" presetClass="emph" presetSubtype="0" grpId="0" nodeType="withEffect">
                                  <p:stCondLst>
                                    <p:cond delay="0"/>
                                  </p:stCondLst>
                                  <p:childTnLst>
                                    <p:set>
                                      <p:cBhvr>
                                        <p:cTn id="33" dur="indefinite"/>
                                        <p:tgtEl>
                                          <p:spTgt spid="6">
                                            <p:txEl>
                                              <p:pRg st="2" end="2"/>
                                            </p:txEl>
                                          </p:spTgt>
                                        </p:tgtEl>
                                        <p:attrNameLst>
                                          <p:attrName>style.opacity</p:attrName>
                                        </p:attrNameLst>
                                      </p:cBhvr>
                                      <p:to>
                                        <p:strVal val="0.5"/>
                                      </p:to>
                                    </p:set>
                                    <p:animEffect filter="image" prLst="opacity: 0.5">
                                      <p:cBhvr rctx="IE">
                                        <p:cTn id="34"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pe gun on cardboard box">
            <a:extLst>
              <a:ext uri="{FF2B5EF4-FFF2-40B4-BE49-F238E27FC236}">
                <a16:creationId xmlns:a16="http://schemas.microsoft.com/office/drawing/2014/main" id="{0E6B042E-89E7-3854-41DB-9DCE462BA15F}"/>
              </a:ext>
            </a:extLst>
          </p:cNvPr>
          <p:cNvPicPr>
            <a:picLocks noChangeAspect="1"/>
          </p:cNvPicPr>
          <p:nvPr/>
        </p:nvPicPr>
        <p:blipFill rotWithShape="1">
          <a:blip r:embed="rId2"/>
          <a:srcRect l="2165" t="6593" r="19016"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E2DB50-2120-CE5A-FF9E-D8BAA90936AE}"/>
              </a:ext>
            </a:extLst>
          </p:cNvPr>
          <p:cNvSpPr>
            <a:spLocks noGrp="1"/>
          </p:cNvSpPr>
          <p:nvPr>
            <p:ph type="title"/>
          </p:nvPr>
        </p:nvSpPr>
        <p:spPr>
          <a:xfrm>
            <a:off x="371094" y="1161288"/>
            <a:ext cx="3438144" cy="1124712"/>
          </a:xfrm>
        </p:spPr>
        <p:txBody>
          <a:bodyPr anchor="b">
            <a:normAutofit/>
          </a:bodyPr>
          <a:lstStyle/>
          <a:p>
            <a:r>
              <a:rPr lang="en-US" sz="2800" dirty="0"/>
              <a:t>Batching</a:t>
            </a:r>
            <a:endParaRPr lang="en-CA" sz="2800" dirty="0"/>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76AA9F-26EE-D276-5250-25FEA5AE3E5F}"/>
              </a:ext>
            </a:extLst>
          </p:cNvPr>
          <p:cNvSpPr>
            <a:spLocks noGrp="1"/>
          </p:cNvSpPr>
          <p:nvPr>
            <p:ph idx="1"/>
          </p:nvPr>
        </p:nvSpPr>
        <p:spPr>
          <a:xfrm>
            <a:off x="371093" y="2718054"/>
            <a:ext cx="4084305" cy="3207258"/>
          </a:xfrm>
        </p:spPr>
        <p:txBody>
          <a:bodyPr anchor="t">
            <a:normAutofit/>
          </a:bodyPr>
          <a:lstStyle/>
          <a:p>
            <a:r>
              <a:rPr lang="en-US" sz="2400" dirty="0"/>
              <a:t>Send and receive</a:t>
            </a:r>
          </a:p>
          <a:p>
            <a:r>
              <a:rPr lang="en-CA" sz="2400" dirty="0"/>
              <a:t>Choose the right batch sizes</a:t>
            </a:r>
          </a:p>
        </p:txBody>
      </p:sp>
    </p:spTree>
    <p:extLst>
      <p:ext uri="{BB962C8B-B14F-4D97-AF65-F5344CB8AC3E}">
        <p14:creationId xmlns:p14="http://schemas.microsoft.com/office/powerpoint/2010/main" val="4271373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calculator keypad">
            <a:extLst>
              <a:ext uri="{FF2B5EF4-FFF2-40B4-BE49-F238E27FC236}">
                <a16:creationId xmlns:a16="http://schemas.microsoft.com/office/drawing/2014/main" id="{2113F9BC-1CDB-9B7C-5365-D7D1399CA61D}"/>
              </a:ext>
            </a:extLst>
          </p:cNvPr>
          <p:cNvPicPr>
            <a:picLocks noChangeAspect="1"/>
          </p:cNvPicPr>
          <p:nvPr/>
        </p:nvPicPr>
        <p:blipFill rotWithShape="1">
          <a:blip r:embed="rId3"/>
          <a:srcRect r="23863" b="9090"/>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A9A3F-BE4B-64F0-5235-863E6BA8C85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Calculating throughput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A901BB5-FE6D-DF16-74E2-3E2630C19768}"/>
              </a:ext>
            </a:extLst>
          </p:cNvPr>
          <p:cNvSpPr>
            <a:spLocks noGrp="1"/>
          </p:cNvSpPr>
          <p:nvPr>
            <p:ph idx="1"/>
          </p:nvPr>
        </p:nvSpPr>
        <p:spPr>
          <a:xfrm>
            <a:off x="371093" y="2718054"/>
            <a:ext cx="4597722" cy="3207258"/>
          </a:xfrm>
        </p:spPr>
        <p:txBody>
          <a:bodyPr anchor="t">
            <a:norm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Benchmark tool for premium SKU</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Use production-like workloads</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400"/>
              <a:t>Apply best-practices</a:t>
            </a:r>
          </a:p>
          <a:p>
            <a:pPr marL="0" lvl="0" indent="0">
              <a:buNone/>
              <a:defRPr/>
            </a:pPr>
            <a:r>
              <a:rPr lang="en-US" sz="2400">
                <a:hlinkClick r:id="rId4"/>
              </a:rPr>
              <a:t>https://aka.ms/SBPerformanceTest</a:t>
            </a:r>
            <a:endParaRPr lang="en-US" sz="2400"/>
          </a:p>
        </p:txBody>
      </p:sp>
    </p:spTree>
    <p:extLst>
      <p:ext uri="{BB962C8B-B14F-4D97-AF65-F5344CB8AC3E}">
        <p14:creationId xmlns:p14="http://schemas.microsoft.com/office/powerpoint/2010/main" val="4053496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9" presetClass="emph" presetSubtype="0" grpId="0" nodeType="withEffect">
                                  <p:stCondLst>
                                    <p:cond delay="0"/>
                                  </p:stCondLst>
                                  <p:childTnLst>
                                    <p:set>
                                      <p:cBhvr>
                                        <p:cTn id="14" dur="indefinite"/>
                                        <p:tgtEl>
                                          <p:spTgt spid="4">
                                            <p:txEl>
                                              <p:pRg st="0" end="0"/>
                                            </p:txEl>
                                          </p:spTgt>
                                        </p:tgtEl>
                                        <p:attrNameLst>
                                          <p:attrName>style.opacity</p:attrName>
                                        </p:attrNameLst>
                                      </p:cBhvr>
                                      <p:to>
                                        <p:strVal val="0.5"/>
                                      </p:to>
                                    </p:set>
                                    <p:animEffect filter="image" prLst="opacity: 0.5">
                                      <p:cBhvr rctx="IE">
                                        <p:cTn id="15" dur="indefinite"/>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9" presetClass="emph" presetSubtype="0" grpId="0" nodeType="withEffect">
                                  <p:stCondLst>
                                    <p:cond delay="0"/>
                                  </p:stCondLst>
                                  <p:childTnLst>
                                    <p:set>
                                      <p:cBhvr>
                                        <p:cTn id="22" dur="indefinite"/>
                                        <p:tgtEl>
                                          <p:spTgt spid="4">
                                            <p:txEl>
                                              <p:pRg st="1" end="1"/>
                                            </p:txEl>
                                          </p:spTgt>
                                        </p:tgtEl>
                                        <p:attrNameLst>
                                          <p:attrName>style.opacity</p:attrName>
                                        </p:attrNameLst>
                                      </p:cBhvr>
                                      <p:to>
                                        <p:strVal val="0.5"/>
                                      </p:to>
                                    </p:set>
                                    <p:animEffect filter="image" prLst="opacity: 0.5">
                                      <p:cBhvr rctx="IE">
                                        <p:cTn id="23" dur="indefinite"/>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9" presetClass="emph" presetSubtype="0" grpId="0" nodeType="withEffect">
                                  <p:stCondLst>
                                    <p:cond delay="0"/>
                                  </p:stCondLst>
                                  <p:childTnLst>
                                    <p:set>
                                      <p:cBhvr>
                                        <p:cTn id="30" dur="indefinite"/>
                                        <p:tgtEl>
                                          <p:spTgt spid="4">
                                            <p:txEl>
                                              <p:pRg st="2" end="2"/>
                                            </p:txEl>
                                          </p:spTgt>
                                        </p:tgtEl>
                                        <p:attrNameLst>
                                          <p:attrName>style.opacity</p:attrName>
                                        </p:attrNameLst>
                                      </p:cBhvr>
                                      <p:to>
                                        <p:strVal val="0.5"/>
                                      </p:to>
                                    </p:set>
                                    <p:animEffect filter="image" prLst="opacity: 0.5">
                                      <p:cBhvr rctx="IE">
                                        <p:cTn id="31" dur="indefinite"/>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Blue Angels Jets photo and picture">
            <a:extLst>
              <a:ext uri="{FF2B5EF4-FFF2-40B4-BE49-F238E27FC236}">
                <a16:creationId xmlns:a16="http://schemas.microsoft.com/office/drawing/2014/main" id="{44D878ED-4723-5294-E7B4-EE618F29A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06" name="Rectangle 1230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Demo</a:t>
            </a:r>
          </a:p>
        </p:txBody>
      </p:sp>
      <p:sp>
        <p:nvSpPr>
          <p:cNvPr id="12308" name="Rectangle: Rounded Corners 1230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147D6-641E-708D-C7B7-116A1FB92D0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2396286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C30E8-7C08-EA64-9717-CB1C01B68883}"/>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1 – Single client</a:t>
            </a:r>
          </a:p>
        </p:txBody>
      </p:sp>
      <p:cxnSp>
        <p:nvCxnSpPr>
          <p:cNvPr id="59" name="Straight Connector 6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4137216B-1329-D211-E03B-5FB6BB0E515A}"/>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51" name="Content Placeholder 40">
            <a:extLst>
              <a:ext uri="{FF2B5EF4-FFF2-40B4-BE49-F238E27FC236}">
                <a16:creationId xmlns:a16="http://schemas.microsoft.com/office/drawing/2014/main" id="{6581C86A-8395-F408-5D06-2AB185B8C914}"/>
              </a:ext>
            </a:extLst>
          </p:cNvPr>
          <p:cNvPicPr>
            <a:picLocks noGrp="1" noChangeAspect="1"/>
          </p:cNvPicPr>
          <p:nvPr>
            <p:ph sz="half" idx="2"/>
          </p:nvPr>
        </p:nvPicPr>
        <p:blipFill>
          <a:blip r:embed="rId2"/>
          <a:stretch>
            <a:fillRect/>
          </a:stretch>
        </p:blipFill>
        <p:spPr>
          <a:xfrm>
            <a:off x="8578087" y="1336390"/>
            <a:ext cx="1537535" cy="4837394"/>
          </a:xfrm>
          <a:prstGeom prst="rect">
            <a:avLst/>
          </a:prstGeom>
        </p:spPr>
      </p:pic>
      <p:sp>
        <p:nvSpPr>
          <p:cNvPr id="6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85910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880D9-7B8B-12AD-D76B-D90E0F7A8CA3}"/>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2 – Multiple clients</a:t>
            </a:r>
          </a:p>
        </p:txBody>
      </p:sp>
      <p:cxnSp>
        <p:nvCxnSpPr>
          <p:cNvPr id="53"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155CB9C-F84E-8D8B-7688-7BC26DB57E38}"/>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26" name="Content Placeholder 25">
            <a:extLst>
              <a:ext uri="{FF2B5EF4-FFF2-40B4-BE49-F238E27FC236}">
                <a16:creationId xmlns:a16="http://schemas.microsoft.com/office/drawing/2014/main" id="{91B5CD19-0769-1423-70E7-3BF4013F2FB5}"/>
              </a:ext>
            </a:extLst>
          </p:cNvPr>
          <p:cNvPicPr>
            <a:picLocks noGrp="1" noChangeAspect="1"/>
          </p:cNvPicPr>
          <p:nvPr>
            <p:ph sz="half" idx="2"/>
          </p:nvPr>
        </p:nvPicPr>
        <p:blipFill>
          <a:blip r:embed="rId2"/>
          <a:stretch>
            <a:fillRect/>
          </a:stretch>
        </p:blipFill>
        <p:spPr>
          <a:xfrm>
            <a:off x="8742181" y="1336390"/>
            <a:ext cx="1209348" cy="4837394"/>
          </a:xfrm>
          <a:prstGeom prst="rect">
            <a:avLst/>
          </a:prstGeom>
        </p:spPr>
      </p:pic>
      <p:sp>
        <p:nvSpPr>
          <p:cNvPr id="5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314194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B216F-23A4-F9CA-872F-6FBB06791584}"/>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3 - Concurrency</a:t>
            </a:r>
          </a:p>
        </p:txBody>
      </p:sp>
      <p:cxnSp>
        <p:nvCxnSpPr>
          <p:cNvPr id="33" name="Straight Connector 3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483908A3-0A70-DF2B-8962-9E55CF155143}"/>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13" name="Content Placeholder 12">
            <a:extLst>
              <a:ext uri="{FF2B5EF4-FFF2-40B4-BE49-F238E27FC236}">
                <a16:creationId xmlns:a16="http://schemas.microsoft.com/office/drawing/2014/main" id="{EA8DE78F-62E5-7FDD-0446-E539E542D7AC}"/>
              </a:ext>
            </a:extLst>
          </p:cNvPr>
          <p:cNvPicPr>
            <a:picLocks noGrp="1" noChangeAspect="1"/>
          </p:cNvPicPr>
          <p:nvPr>
            <p:ph sz="half" idx="2"/>
          </p:nvPr>
        </p:nvPicPr>
        <p:blipFill>
          <a:blip r:embed="rId2"/>
          <a:stretch>
            <a:fillRect/>
          </a:stretch>
        </p:blipFill>
        <p:spPr>
          <a:xfrm>
            <a:off x="8218429" y="1336390"/>
            <a:ext cx="2256851" cy="4837394"/>
          </a:xfrm>
          <a:prstGeom prst="rect">
            <a:avLst/>
          </a:prstGeom>
        </p:spPr>
      </p:pic>
      <p:sp>
        <p:nvSpPr>
          <p:cNvPr id="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15562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FD699-4F6A-98B9-B2B4-78E44F88EA48}"/>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4 – Multiple concurrent clients</a:t>
            </a:r>
          </a:p>
        </p:txBody>
      </p:sp>
      <p:cxnSp>
        <p:nvCxnSpPr>
          <p:cNvPr id="19" name="Straight Connector 1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06A76EE-93D4-BE13-9374-92D562F57808}"/>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0</a:t>
            </a:r>
            <a:endParaRPr lang="en-US" sz="1400" b="0">
              <a:solidFill>
                <a:srgbClr val="CCCCCC"/>
              </a:solidFill>
              <a:effectLst/>
              <a:latin typeface="Consolas" panose="020B0609020204030204" pitchFamily="49" charset="0"/>
            </a:endParaRPr>
          </a:p>
        </p:txBody>
      </p:sp>
      <p:pic>
        <p:nvPicPr>
          <p:cNvPr id="12" name="Content Placeholder 11">
            <a:extLst>
              <a:ext uri="{FF2B5EF4-FFF2-40B4-BE49-F238E27FC236}">
                <a16:creationId xmlns:a16="http://schemas.microsoft.com/office/drawing/2014/main" id="{5E9B2A35-FE86-A3AA-D416-45E3C7EF12C8}"/>
              </a:ext>
            </a:extLst>
          </p:cNvPr>
          <p:cNvPicPr>
            <a:picLocks noGrp="1" noChangeAspect="1"/>
          </p:cNvPicPr>
          <p:nvPr>
            <p:ph sz="half" idx="2"/>
          </p:nvPr>
        </p:nvPicPr>
        <p:blipFill>
          <a:blip r:embed="rId2"/>
          <a:stretch>
            <a:fillRect/>
          </a:stretch>
        </p:blipFill>
        <p:spPr>
          <a:xfrm>
            <a:off x="8459292" y="1336390"/>
            <a:ext cx="1775126" cy="4837394"/>
          </a:xfrm>
          <a:prstGeom prst="rect">
            <a:avLst/>
          </a:prstGeom>
        </p:spPr>
      </p:pic>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996004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1119-7E70-BA08-A660-2A6908D9370A}"/>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2400" kern="1200">
                <a:solidFill>
                  <a:schemeClr val="tx1"/>
                </a:solidFill>
                <a:latin typeface="+mj-lt"/>
                <a:ea typeface="+mj-ea"/>
                <a:cs typeface="+mj-cs"/>
              </a:rPr>
              <a:t>Demo 5 - Batching</a:t>
            </a:r>
          </a:p>
        </p:txBody>
      </p:sp>
      <p:cxnSp>
        <p:nvCxnSpPr>
          <p:cNvPr id="16" name="Straight Connector 1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7FFC5A-2994-A740-39FA-5D48F9B1CD6D}"/>
              </a:ext>
            </a:extLst>
          </p:cNvPr>
          <p:cNvSpPr>
            <a:spLocks noGrp="1"/>
          </p:cNvSpPr>
          <p:nvPr>
            <p:ph sz="half" idx="1"/>
          </p:nvPr>
        </p:nvSpPr>
        <p:spPr>
          <a:xfrm>
            <a:off x="803776" y="2829330"/>
            <a:ext cx="6190412" cy="3344459"/>
          </a:xfrm>
        </p:spPr>
        <p:txBody>
          <a:bodyPr vert="horz" lIns="91440" tIns="45720" rIns="91440" bIns="45720" rtlCol="0" anchor="t">
            <a:normAutofit/>
          </a:bodyPr>
          <a:lstStyle/>
          <a:p>
            <a:pPr marL="0" indent="0">
              <a:buNone/>
            </a:pPr>
            <a:r>
              <a:rPr lang="en-US" sz="1400" b="0">
                <a:solidFill>
                  <a:srgbClr val="9CDCFE"/>
                </a:solidFill>
                <a:effectLst/>
                <a:latin typeface="Consolas" panose="020B0609020204030204" pitchFamily="49" charset="0"/>
              </a:rPr>
              <a:t>$senders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50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$receivers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inflightSends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inflightReceives</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prefetchCount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100</a:t>
            </a:r>
            <a:endParaRPr lang="en-US" sz="1400" b="0">
              <a:solidFill>
                <a:srgbClr val="CCCCCC"/>
              </a:solidFill>
              <a:effectLst/>
              <a:latin typeface="Consolas" panose="020B0609020204030204" pitchFamily="49" charset="0"/>
            </a:endParaRPr>
          </a:p>
          <a:p>
            <a:pPr marL="0" indent="0">
              <a:buNone/>
            </a:pPr>
            <a:r>
              <a:rPr lang="en-US" sz="1400" b="0">
                <a:solidFill>
                  <a:srgbClr val="9CDCFE"/>
                </a:solidFill>
                <a:effectLst/>
                <a:latin typeface="Consolas" panose="020B0609020204030204" pitchFamily="49" charset="0"/>
              </a:rPr>
              <a:t>$</a:t>
            </a:r>
            <a:r>
              <a:rPr lang="en-US" sz="1400" b="0" err="1">
                <a:solidFill>
                  <a:srgbClr val="9CDCFE"/>
                </a:solidFill>
                <a:effectLst/>
                <a:latin typeface="Consolas" panose="020B0609020204030204" pitchFamily="49" charset="0"/>
              </a:rPr>
              <a:t>sendBatchCount</a:t>
            </a:r>
            <a:r>
              <a:rPr lang="en-US" sz="1400" b="0">
                <a:solidFill>
                  <a:srgbClr val="CCCCCC"/>
                </a:solidFill>
                <a:effectLst/>
                <a:latin typeface="Consolas" panose="020B0609020204030204" pitchFamily="49" charset="0"/>
              </a:rPr>
              <a:t> </a:t>
            </a:r>
            <a:r>
              <a:rPr lang="en-US" sz="1400" b="0">
                <a:solidFill>
                  <a:srgbClr val="D4D4D4"/>
                </a:solidFill>
                <a:effectLst/>
                <a:latin typeface="Consolas" panose="020B0609020204030204" pitchFamily="49" charset="0"/>
              </a:rPr>
              <a:t>=</a:t>
            </a:r>
            <a:r>
              <a:rPr lang="en-US" sz="1400" b="0">
                <a:solidFill>
                  <a:srgbClr val="CCCCCC"/>
                </a:solidFill>
                <a:effectLst/>
                <a:latin typeface="Consolas" panose="020B0609020204030204" pitchFamily="49" charset="0"/>
              </a:rPr>
              <a:t> </a:t>
            </a:r>
            <a:r>
              <a:rPr lang="en-US" sz="1400" b="0">
                <a:solidFill>
                  <a:srgbClr val="B5CEA8"/>
                </a:solidFill>
                <a:effectLst/>
                <a:latin typeface="Consolas" panose="020B0609020204030204" pitchFamily="49" charset="0"/>
              </a:rPr>
              <a:t>200</a:t>
            </a:r>
            <a:endParaRPr lang="en-US" sz="1400" b="0">
              <a:solidFill>
                <a:srgbClr val="CCCCCC"/>
              </a:solidFill>
              <a:effectLst/>
              <a:latin typeface="Consolas" panose="020B0609020204030204" pitchFamily="49" charset="0"/>
            </a:endParaRPr>
          </a:p>
        </p:txBody>
      </p:sp>
      <p:pic>
        <p:nvPicPr>
          <p:cNvPr id="9" name="Content Placeholder 8">
            <a:extLst>
              <a:ext uri="{FF2B5EF4-FFF2-40B4-BE49-F238E27FC236}">
                <a16:creationId xmlns:a16="http://schemas.microsoft.com/office/drawing/2014/main" id="{9B233791-034E-83C7-6502-BF769875668B}"/>
              </a:ext>
            </a:extLst>
          </p:cNvPr>
          <p:cNvPicPr>
            <a:picLocks noGrp="1" noChangeAspect="1"/>
          </p:cNvPicPr>
          <p:nvPr>
            <p:ph sz="half" idx="2"/>
          </p:nvPr>
        </p:nvPicPr>
        <p:blipFill>
          <a:blip r:embed="rId2"/>
          <a:stretch>
            <a:fillRect/>
          </a:stretch>
        </p:blipFill>
        <p:spPr>
          <a:xfrm>
            <a:off x="8459292" y="1336390"/>
            <a:ext cx="1775126" cy="4837394"/>
          </a:xfrm>
          <a:prstGeom prst="rect">
            <a:avLst/>
          </a:prstGeom>
        </p:spPr>
      </p:pic>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97667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a:solidFill>
                  <a:schemeClr val="tx1"/>
                </a:solidFill>
              </a:rPr>
              <a:t>@egrootenboer</a:t>
            </a:r>
          </a:p>
          <a:p>
            <a:r>
              <a:rPr lang="en-US">
                <a:solidFill>
                  <a:schemeClr val="tx1"/>
                </a:solidFill>
              </a:rPr>
              <a:t>egrootenboer@microsoft.com</a:t>
            </a:r>
          </a:p>
        </p:txBody>
      </p:sp>
    </p:spTree>
    <p:extLst>
      <p:ext uri="{BB962C8B-B14F-4D97-AF65-F5344CB8AC3E}">
        <p14:creationId xmlns:p14="http://schemas.microsoft.com/office/powerpoint/2010/main" val="4048929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Free Graduation Happy photo and picture">
            <a:extLst>
              <a:ext uri="{FF2B5EF4-FFF2-40B4-BE49-F238E27FC236}">
                <a16:creationId xmlns:a16="http://schemas.microsoft.com/office/drawing/2014/main" id="{1FB5CA2A-9B6B-1D79-ECAF-5D1AA0C3F7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45" name="Rectangle 1434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7FB9A9E-41D1-4AFC-8ECF-F57AFA685C4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Almost done…</a:t>
            </a:r>
          </a:p>
        </p:txBody>
      </p:sp>
      <p:sp>
        <p:nvSpPr>
          <p:cNvPr id="14347" name="Rectangle: Rounded Corners 1434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EF5132A-3EC4-6F13-1CD2-6794FC68C6C6}"/>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4264821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889-000A-4BAB-8B33-EB51425FC5AE}"/>
              </a:ext>
            </a:extLst>
          </p:cNvPr>
          <p:cNvSpPr>
            <a:spLocks noGrp="1"/>
          </p:cNvSpPr>
          <p:nvPr>
            <p:ph type="title"/>
          </p:nvPr>
        </p:nvSpPr>
        <p:spPr/>
        <p:txBody>
          <a:bodyPr vert="horz" lIns="91440" tIns="45720" rIns="91440" bIns="45720" rtlCol="0" anchor="ctr">
            <a:normAutofit/>
          </a:bodyPr>
          <a:lstStyle/>
          <a:p>
            <a:r>
              <a:rPr lang="en-US"/>
              <a:t>Takeaways</a:t>
            </a:r>
          </a:p>
        </p:txBody>
      </p:sp>
      <p:graphicFrame>
        <p:nvGraphicFramePr>
          <p:cNvPr id="13" name="Content Placeholder 9">
            <a:extLst>
              <a:ext uri="{FF2B5EF4-FFF2-40B4-BE49-F238E27FC236}">
                <a16:creationId xmlns:a16="http://schemas.microsoft.com/office/drawing/2014/main" id="{AFE5E49F-C84F-E94E-3BD4-C31A0A106529}"/>
              </a:ext>
            </a:extLst>
          </p:cNvPr>
          <p:cNvGraphicFramePr>
            <a:graphicFrameLocks noGrp="1"/>
          </p:cNvGraphicFramePr>
          <p:nvPr>
            <p:ph sz="quarter" idx="11"/>
            <p:extLst>
              <p:ext uri="{D42A27DB-BD31-4B8C-83A1-F6EECF244321}">
                <p14:modId xmlns:p14="http://schemas.microsoft.com/office/powerpoint/2010/main" val="2530691199"/>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0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9097BB0D-E0C8-41F0-A60A-85192C44D057}"/>
                                            </p:graphicEl>
                                          </p:spTgt>
                                        </p:tgtEl>
                                        <p:attrNameLst>
                                          <p:attrName>style.visibility</p:attrName>
                                        </p:attrNameLst>
                                      </p:cBhvr>
                                      <p:to>
                                        <p:strVal val="visible"/>
                                      </p:to>
                                    </p:set>
                                    <p:animEffect transition="in" filter="fade">
                                      <p:cBhvr>
                                        <p:cTn id="7" dur="500"/>
                                        <p:tgtEl>
                                          <p:spTgt spid="13">
                                            <p:graphicEl>
                                              <a:dgm id="{9097BB0D-E0C8-41F0-A60A-85192C44D0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1C07C2A5-C787-4984-979C-624B00F12DEC}"/>
                                            </p:graphicEl>
                                          </p:spTgt>
                                        </p:tgtEl>
                                        <p:attrNameLst>
                                          <p:attrName>style.visibility</p:attrName>
                                        </p:attrNameLst>
                                      </p:cBhvr>
                                      <p:to>
                                        <p:strVal val="visible"/>
                                      </p:to>
                                    </p:set>
                                    <p:animEffect transition="in" filter="fade">
                                      <p:cBhvr>
                                        <p:cTn id="10" dur="500"/>
                                        <p:tgtEl>
                                          <p:spTgt spid="13">
                                            <p:graphicEl>
                                              <a:dgm id="{1C07C2A5-C787-4984-979C-624B00F12D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8505EFE7-2B15-4EE3-A964-286DEE514C92}"/>
                                            </p:graphicEl>
                                          </p:spTgt>
                                        </p:tgtEl>
                                        <p:attrNameLst>
                                          <p:attrName>style.visibility</p:attrName>
                                        </p:attrNameLst>
                                      </p:cBhvr>
                                      <p:to>
                                        <p:strVal val="visible"/>
                                      </p:to>
                                    </p:set>
                                    <p:animEffect transition="in" filter="fade">
                                      <p:cBhvr>
                                        <p:cTn id="15" dur="500"/>
                                        <p:tgtEl>
                                          <p:spTgt spid="13">
                                            <p:graphicEl>
                                              <a:dgm id="{8505EFE7-2B15-4EE3-A964-286DEE514C9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27C4B684-BBBC-4A94-A147-46B5C91EC4B3}"/>
                                            </p:graphicEl>
                                          </p:spTgt>
                                        </p:tgtEl>
                                        <p:attrNameLst>
                                          <p:attrName>style.visibility</p:attrName>
                                        </p:attrNameLst>
                                      </p:cBhvr>
                                      <p:to>
                                        <p:strVal val="visible"/>
                                      </p:to>
                                    </p:set>
                                    <p:animEffect transition="in" filter="fade">
                                      <p:cBhvr>
                                        <p:cTn id="18" dur="500"/>
                                        <p:tgtEl>
                                          <p:spTgt spid="13">
                                            <p:graphicEl>
                                              <a:dgm id="{27C4B684-BBBC-4A94-A147-46B5C91EC4B3}"/>
                                            </p:graphicEl>
                                          </p:spTgt>
                                        </p:tgtEl>
                                      </p:cBhvr>
                                    </p:animEffect>
                                  </p:childTnLst>
                                </p:cTn>
                              </p:par>
                              <p:par>
                                <p:cTn id="19" presetID="9" presetClass="emph" presetSubtype="0" grpId="1" nodeType="withEffect">
                                  <p:stCondLst>
                                    <p:cond delay="0"/>
                                  </p:stCondLst>
                                  <p:childTnLst>
                                    <p:set>
                                      <p:cBhvr>
                                        <p:cTn id="20" dur="indefinite"/>
                                        <p:tgtEl>
                                          <p:spTgt spid="13">
                                            <p:graphicEl>
                                              <a:dgm id="{9097BB0D-E0C8-41F0-A60A-85192C44D057}"/>
                                            </p:graphicEl>
                                          </p:spTgt>
                                        </p:tgtEl>
                                        <p:attrNameLst>
                                          <p:attrName>style.opacity</p:attrName>
                                        </p:attrNameLst>
                                      </p:cBhvr>
                                      <p:to>
                                        <p:strVal val="0.5"/>
                                      </p:to>
                                    </p:set>
                                    <p:animEffect filter="image" prLst="opacity: 0.5">
                                      <p:cBhvr rctx="IE">
                                        <p:cTn id="21" dur="indefinite"/>
                                        <p:tgtEl>
                                          <p:spTgt spid="13">
                                            <p:graphicEl>
                                              <a:dgm id="{9097BB0D-E0C8-41F0-A60A-85192C44D057}"/>
                                            </p:graphicEl>
                                          </p:spTgt>
                                        </p:tgtEl>
                                      </p:cBhvr>
                                    </p:animEffect>
                                  </p:childTnLst>
                                </p:cTn>
                              </p:par>
                              <p:par>
                                <p:cTn id="22" presetID="9" presetClass="emph" presetSubtype="0" grpId="1" nodeType="withEffect">
                                  <p:stCondLst>
                                    <p:cond delay="0"/>
                                  </p:stCondLst>
                                  <p:childTnLst>
                                    <p:set>
                                      <p:cBhvr>
                                        <p:cTn id="23" dur="indefinite"/>
                                        <p:tgtEl>
                                          <p:spTgt spid="13">
                                            <p:graphicEl>
                                              <a:dgm id="{1C07C2A5-C787-4984-979C-624B00F12DEC}"/>
                                            </p:graphicEl>
                                          </p:spTgt>
                                        </p:tgtEl>
                                        <p:attrNameLst>
                                          <p:attrName>style.opacity</p:attrName>
                                        </p:attrNameLst>
                                      </p:cBhvr>
                                      <p:to>
                                        <p:strVal val="0.5"/>
                                      </p:to>
                                    </p:set>
                                    <p:animEffect filter="image" prLst="opacity: 0.5">
                                      <p:cBhvr rctx="IE">
                                        <p:cTn id="24" dur="indefinite"/>
                                        <p:tgtEl>
                                          <p:spTgt spid="13">
                                            <p:graphicEl>
                                              <a:dgm id="{1C07C2A5-C787-4984-979C-624B00F12DE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E2C6561B-2D67-4146-BB95-B7CCCB3D5048}"/>
                                            </p:graphicEl>
                                          </p:spTgt>
                                        </p:tgtEl>
                                        <p:attrNameLst>
                                          <p:attrName>style.visibility</p:attrName>
                                        </p:attrNameLst>
                                      </p:cBhvr>
                                      <p:to>
                                        <p:strVal val="visible"/>
                                      </p:to>
                                    </p:set>
                                    <p:animEffect transition="in" filter="fade">
                                      <p:cBhvr>
                                        <p:cTn id="29" dur="500"/>
                                        <p:tgtEl>
                                          <p:spTgt spid="13">
                                            <p:graphicEl>
                                              <a:dgm id="{E2C6561B-2D67-4146-BB95-B7CCCB3D504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BA21EE8E-242A-455A-BD05-7FA408197FE7}"/>
                                            </p:graphicEl>
                                          </p:spTgt>
                                        </p:tgtEl>
                                        <p:attrNameLst>
                                          <p:attrName>style.visibility</p:attrName>
                                        </p:attrNameLst>
                                      </p:cBhvr>
                                      <p:to>
                                        <p:strVal val="visible"/>
                                      </p:to>
                                    </p:set>
                                    <p:animEffect transition="in" filter="fade">
                                      <p:cBhvr>
                                        <p:cTn id="32" dur="500"/>
                                        <p:tgtEl>
                                          <p:spTgt spid="13">
                                            <p:graphicEl>
                                              <a:dgm id="{BA21EE8E-242A-455A-BD05-7FA408197FE7}"/>
                                            </p:graphicEl>
                                          </p:spTgt>
                                        </p:tgtEl>
                                      </p:cBhvr>
                                    </p:animEffect>
                                  </p:childTnLst>
                                </p:cTn>
                              </p:par>
                              <p:par>
                                <p:cTn id="33" presetID="9" presetClass="emph" presetSubtype="0" grpId="1" nodeType="withEffect">
                                  <p:stCondLst>
                                    <p:cond delay="0"/>
                                  </p:stCondLst>
                                  <p:childTnLst>
                                    <p:set>
                                      <p:cBhvr>
                                        <p:cTn id="34" dur="indefinite"/>
                                        <p:tgtEl>
                                          <p:spTgt spid="13">
                                            <p:graphicEl>
                                              <a:dgm id="{8505EFE7-2B15-4EE3-A964-286DEE514C92}"/>
                                            </p:graphicEl>
                                          </p:spTgt>
                                        </p:tgtEl>
                                        <p:attrNameLst>
                                          <p:attrName>style.opacity</p:attrName>
                                        </p:attrNameLst>
                                      </p:cBhvr>
                                      <p:to>
                                        <p:strVal val="0.5"/>
                                      </p:to>
                                    </p:set>
                                    <p:animEffect filter="image" prLst="opacity: 0.5">
                                      <p:cBhvr rctx="IE">
                                        <p:cTn id="35" dur="indefinite"/>
                                        <p:tgtEl>
                                          <p:spTgt spid="13">
                                            <p:graphicEl>
                                              <a:dgm id="{8505EFE7-2B15-4EE3-A964-286DEE514C92}"/>
                                            </p:graphicEl>
                                          </p:spTgt>
                                        </p:tgtEl>
                                      </p:cBhvr>
                                    </p:animEffect>
                                  </p:childTnLst>
                                </p:cTn>
                              </p:par>
                              <p:par>
                                <p:cTn id="36" presetID="9" presetClass="emph" presetSubtype="0" grpId="1" nodeType="withEffect">
                                  <p:stCondLst>
                                    <p:cond delay="0"/>
                                  </p:stCondLst>
                                  <p:childTnLst>
                                    <p:set>
                                      <p:cBhvr>
                                        <p:cTn id="37" dur="indefinite"/>
                                        <p:tgtEl>
                                          <p:spTgt spid="13">
                                            <p:graphicEl>
                                              <a:dgm id="{27C4B684-BBBC-4A94-A147-46B5C91EC4B3}"/>
                                            </p:graphicEl>
                                          </p:spTgt>
                                        </p:tgtEl>
                                        <p:attrNameLst>
                                          <p:attrName>style.opacity</p:attrName>
                                        </p:attrNameLst>
                                      </p:cBhvr>
                                      <p:to>
                                        <p:strVal val="0.5"/>
                                      </p:to>
                                    </p:set>
                                    <p:animEffect filter="image" prLst="opacity: 0.5">
                                      <p:cBhvr rctx="IE">
                                        <p:cTn id="38" dur="indefinite"/>
                                        <p:tgtEl>
                                          <p:spTgt spid="13">
                                            <p:graphicEl>
                                              <a:dgm id="{27C4B684-BBBC-4A94-A147-46B5C91EC4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a:t>Thank you!</a:t>
            </a:r>
          </a:p>
        </p:txBody>
      </p:sp>
      <p:sp>
        <p:nvSpPr>
          <p:cNvPr id="15374" name="Rectangle 153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375" name="Rectangle 153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0506456" cy="2983876"/>
          </a:xfrm>
        </p:spPr>
        <p:txBody>
          <a:bodyPr>
            <a:normAutofit fontScale="92500"/>
          </a:bodyPr>
          <a:lstStyle/>
          <a:p>
            <a:pPr marL="457200" lvl="1" indent="0">
              <a:buNone/>
            </a:pPr>
            <a:r>
              <a:rPr lang="nl-NL" sz="4000"/>
              <a:t>@egrootenboer</a:t>
            </a:r>
          </a:p>
          <a:p>
            <a:pPr marL="457200" lvl="1" indent="0">
              <a:buNone/>
            </a:pPr>
            <a:r>
              <a:rPr lang="nl-NL" sz="4000">
                <a:hlinkClick r:id="rId4">
                  <a:extLst>
                    <a:ext uri="{A12FA001-AC4F-418D-AE19-62706E023703}">
                      <ahyp:hlinkClr xmlns:ahyp="http://schemas.microsoft.com/office/drawing/2018/hyperlinkcolor" val="tx"/>
                    </a:ext>
                  </a:extLst>
                </a:hlinkClick>
              </a:rPr>
              <a:t>servicebuspm@microsoft.com</a:t>
            </a:r>
            <a:endParaRPr lang="nl-NL" sz="4000"/>
          </a:p>
          <a:p>
            <a:pPr marL="457200" lvl="1" indent="0">
              <a:buNone/>
            </a:pPr>
            <a:r>
              <a:rPr lang="en-CA" sz="4000">
                <a:hlinkClick r:id="rId5">
                  <a:extLst>
                    <a:ext uri="{A12FA001-AC4F-418D-AE19-62706E023703}">
                      <ahyp:hlinkClr xmlns:ahyp="http://schemas.microsoft.com/office/drawing/2018/hyperlinkcolor" val="tx"/>
                    </a:ext>
                  </a:extLst>
                </a:hlinkClick>
              </a:rPr>
              <a:t>https://www.linkedin.com/in/eldert-grootenboer</a:t>
            </a:r>
            <a:endParaRPr lang="en-CA" sz="4000"/>
          </a:p>
          <a:p>
            <a:pPr marL="457200" lvl="1" indent="0">
              <a:buNone/>
            </a:pPr>
            <a:r>
              <a:rPr lang="en-US" sz="4000">
                <a:hlinkClick r:id="rId6">
                  <a:extLst>
                    <a:ext uri="{A12FA001-AC4F-418D-AE19-62706E023703}">
                      <ahyp:hlinkClr xmlns:ahyp="http://schemas.microsoft.com/office/drawing/2018/hyperlinkcolor" val="tx"/>
                    </a:ext>
                  </a:extLst>
                </a:hlinkClick>
              </a:rPr>
              <a:t>https://aka.ms/AzureServiceBus-Feedback</a:t>
            </a:r>
            <a:r>
              <a:rPr lang="en-US" sz="4000"/>
              <a:t> </a:t>
            </a:r>
          </a:p>
          <a:p>
            <a:pPr marL="457200" lvl="1" indent="0">
              <a:buNone/>
            </a:pPr>
            <a:r>
              <a:rPr lang="en-US" sz="4000">
                <a:hlinkClick r:id="rId7">
                  <a:extLst>
                    <a:ext uri="{A12FA001-AC4F-418D-AE19-62706E023703}">
                      <ahyp:hlinkClr xmlns:ahyp="http://schemas.microsoft.com/office/drawing/2018/hyperlinkcolor" val="tx"/>
                    </a:ext>
                  </a:extLst>
                </a:hlinkClick>
              </a:rPr>
              <a:t>https://aka.ms/SBPerformance</a:t>
            </a:r>
            <a:endParaRPr lang="en-US" sz="4000"/>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8"/>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9"/>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317736"/>
            <a:ext cx="355106" cy="355106"/>
          </a:xfrm>
          <a:prstGeom prst="rect">
            <a:avLst/>
          </a:prstGeom>
        </p:spPr>
      </p:pic>
      <p:pic>
        <p:nvPicPr>
          <p:cNvPr id="18" name="Picture 17" descr="Shape, square&#10;&#10;Description automatically generated">
            <a:extLst>
              <a:ext uri="{FF2B5EF4-FFF2-40B4-BE49-F238E27FC236}">
                <a16:creationId xmlns:a16="http://schemas.microsoft.com/office/drawing/2014/main" id="{428AABA9-6F40-539B-37F8-04F969C8345F}"/>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881404"/>
            <a:ext cx="355106" cy="355106"/>
          </a:xfrm>
          <a:prstGeom prst="rect">
            <a:avLst/>
          </a:prstGeom>
        </p:spPr>
      </p:pic>
    </p:spTree>
    <p:extLst>
      <p:ext uri="{BB962C8B-B14F-4D97-AF65-F5344CB8AC3E}">
        <p14:creationId xmlns:p14="http://schemas.microsoft.com/office/powerpoint/2010/main" val="234770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louzane Lighthouse photo and picture">
            <a:extLst>
              <a:ext uri="{FF2B5EF4-FFF2-40B4-BE49-F238E27FC236}">
                <a16:creationId xmlns:a16="http://schemas.microsoft.com/office/drawing/2014/main" id="{F154AAD3-CC98-FAAB-C361-F0C1CDF33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7" t="6593" r="212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1AC2B7D-59C9-1516-182D-4DF8F46A0DC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What to expect?</a:t>
            </a:r>
          </a:p>
        </p:txBody>
      </p:sp>
      <p:sp>
        <p:nvSpPr>
          <p:cNvPr id="1051" name="Rectangle 105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3" name="Rectangle 105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78721085-5431-540F-13AF-D312B3AC0EC1}"/>
              </a:ext>
            </a:extLst>
          </p:cNvPr>
          <p:cNvSpPr>
            <a:spLocks noGrp="1"/>
          </p:cNvSpPr>
          <p:nvPr>
            <p:ph sz="quarter" idx="11"/>
          </p:nvPr>
        </p:nvSpPr>
        <p:spPr>
          <a:xfrm>
            <a:off x="371094" y="2718054"/>
            <a:ext cx="4090442" cy="3207258"/>
          </a:xfrm>
        </p:spPr>
        <p:txBody>
          <a:bodyPr vert="horz" lIns="91440" tIns="45720" rIns="91440" bIns="45720" rtlCol="0" anchor="t">
            <a:normAutofit/>
          </a:bodyPr>
          <a:lstStyle/>
          <a:p>
            <a:r>
              <a:rPr lang="en-US" sz="2400" dirty="0"/>
              <a:t>Quick introduction</a:t>
            </a:r>
          </a:p>
          <a:p>
            <a:r>
              <a:rPr lang="en-US" sz="2400" dirty="0"/>
              <a:t>Upcoming previews</a:t>
            </a:r>
          </a:p>
          <a:p>
            <a:r>
              <a:rPr lang="en-US" sz="2400" dirty="0"/>
              <a:t>Recently released</a:t>
            </a:r>
          </a:p>
          <a:p>
            <a:r>
              <a:rPr lang="en-US" sz="2400" dirty="0"/>
              <a:t>Optimizing for performance</a:t>
            </a:r>
          </a:p>
        </p:txBody>
      </p:sp>
    </p:spTree>
    <p:extLst>
      <p:ext uri="{BB962C8B-B14F-4D97-AF65-F5344CB8AC3E}">
        <p14:creationId xmlns:p14="http://schemas.microsoft.com/office/powerpoint/2010/main" val="184229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9" presetClass="emph" presetSubtype="0" grpId="0" nodeType="withEffect">
                                  <p:stCondLst>
                                    <p:cond delay="0"/>
                                  </p:stCondLst>
                                  <p:childTnLst>
                                    <p:set>
                                      <p:cBhvr>
                                        <p:cTn id="14" dur="indefinite"/>
                                        <p:tgtEl>
                                          <p:spTgt spid="9">
                                            <p:txEl>
                                              <p:pRg st="0" end="0"/>
                                            </p:txEl>
                                          </p:spTgt>
                                        </p:tgtEl>
                                        <p:attrNameLst>
                                          <p:attrName>style.opacity</p:attrName>
                                        </p:attrNameLst>
                                      </p:cBhvr>
                                      <p:to>
                                        <p:strVal val="0.5"/>
                                      </p:to>
                                    </p:set>
                                    <p:animEffect filter="image" prLst="opacity: 0.5">
                                      <p:cBhvr rctx="IE">
                                        <p:cTn id="15" dur="indefinite"/>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grpId="0" nodeType="withEffect">
                                  <p:stCondLst>
                                    <p:cond delay="0"/>
                                  </p:stCondLst>
                                  <p:childTnLst>
                                    <p:set>
                                      <p:cBhvr>
                                        <p:cTn id="22" dur="indefinite"/>
                                        <p:tgtEl>
                                          <p:spTgt spid="9">
                                            <p:txEl>
                                              <p:pRg st="1" end="1"/>
                                            </p:txEl>
                                          </p:spTgt>
                                        </p:tgtEl>
                                        <p:attrNameLst>
                                          <p:attrName>style.opacity</p:attrName>
                                        </p:attrNameLst>
                                      </p:cBhvr>
                                      <p:to>
                                        <p:strVal val="0.5"/>
                                      </p:to>
                                    </p:set>
                                    <p:animEffect filter="image" prLst="opacity: 0.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grpId="0" nodeType="withEffect">
                                  <p:stCondLst>
                                    <p:cond delay="0"/>
                                  </p:stCondLst>
                                  <p:childTnLst>
                                    <p:set>
                                      <p:cBhvr>
                                        <p:cTn id="30" dur="indefinite"/>
                                        <p:tgtEl>
                                          <p:spTgt spid="9">
                                            <p:txEl>
                                              <p:pRg st="2" end="2"/>
                                            </p:txEl>
                                          </p:spTgt>
                                        </p:tgtEl>
                                        <p:attrNameLst>
                                          <p:attrName>style.opacity</p:attrName>
                                        </p:attrNameLst>
                                      </p:cBhvr>
                                      <p:to>
                                        <p:strVal val="0.5"/>
                                      </p:to>
                                    </p:set>
                                    <p:animEffect filter="image" prLst="opacity: 0.5">
                                      <p:cBhvr rctx="IE">
                                        <p:cTn id="31" dur="indefinite"/>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nterior of empty bus">
            <a:extLst>
              <a:ext uri="{FF2B5EF4-FFF2-40B4-BE49-F238E27FC236}">
                <a16:creationId xmlns:a16="http://schemas.microsoft.com/office/drawing/2014/main" id="{9E090A49-5F2A-935A-81AB-34E96E7851F8}"/>
              </a:ext>
            </a:extLst>
          </p:cNvPr>
          <p:cNvPicPr>
            <a:picLocks noChangeAspect="1"/>
          </p:cNvPicPr>
          <p:nvPr/>
        </p:nvPicPr>
        <p:blipFill rotWithShape="1">
          <a:blip r:embed="rId2"/>
          <a:srcRect t="9218" b="6513"/>
          <a:stretch/>
        </p:blipFill>
        <p:spPr>
          <a:xfrm>
            <a:off x="20" y="10"/>
            <a:ext cx="12191981" cy="6857990"/>
          </a:xfrm>
          <a:prstGeom prst="rect">
            <a:avLst/>
          </a:prstGeom>
        </p:spPr>
      </p:pic>
      <p:sp>
        <p:nvSpPr>
          <p:cNvPr id="12"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81B80A7-831A-463B-B1BE-B3388D3E4FE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Azure Service Bus</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CC1616F-8341-971B-CE7B-204875E23A4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419056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extLst>
              <p:ext uri="{D42A27DB-BD31-4B8C-83A1-F6EECF244321}">
                <p14:modId xmlns:p14="http://schemas.microsoft.com/office/powerpoint/2010/main" val="1521404430"/>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5"/>
                                      </p:to>
                                    </p:set>
                                    <p:animEffect filter="image" prLst="opacity: 0.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5"/>
                                      </p:to>
                                    </p:set>
                                    <p:animEffect filter="image" prLst="opacity: 0.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5"/>
                                      </p:to>
                                    </p:set>
                                    <p:animEffect filter="image" prLst="opacity: 0.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5"/>
                                      </p:to>
                                    </p:set>
                                    <p:animEffect filter="image" prLst="opacity: 0.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5"/>
                                      </p:to>
                                    </p:set>
                                    <p:animEffect filter="image" prLst="opacity: 0.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5"/>
                                      </p:to>
                                    </p:set>
                                    <p:animEffect filter="image" prLst="opacity: 0.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5"/>
                                      </p:to>
                                    </p:set>
                                    <p:animEffect filter="image" prLst="opacity: 0.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5"/>
                                      </p:to>
                                    </p:set>
                                    <p:animEffect filter="image" prLst="opacity: 0.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5"/>
                                      </p:to>
                                    </p:set>
                                    <p:animEffect filter="image" prLst="opacity: 0.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5"/>
                                      </p:to>
                                    </p:set>
                                    <p:animEffect filter="image" prLst="opacity: 0.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4"/>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a:t>Azure Messaging Platform</a:t>
            </a:r>
            <a:endParaRPr lang="en-US" b="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a:solidFill>
                      <a:srgbClr val="A2B0D9"/>
                    </a:solidFill>
                  </a:rPr>
                  <a:t>AMQP</a:t>
                </a:r>
                <a:endParaRPr lang="en-US" b="1">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4">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a:solidFill>
                    <a:srgbClr val="FDB840"/>
                  </a:solidFill>
                  <a:latin typeface="+mj-lt"/>
                </a:rPr>
                <a:t>JMS</a:t>
              </a:r>
              <a:endParaRPr lang="en-US" b="1">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0.5"/>
                                      </p:to>
                                    </p:set>
                                    <p:animEffect filter="image" prLst="opacity: 0.5">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0.5"/>
                                      </p:to>
                                    </p:set>
                                    <p:animEffect filter="image" prLst="opacity: 0.5">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0.5"/>
                                      </p:to>
                                    </p:set>
                                    <p:animEffect filter="image" prLst="opacity: 0.5">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0.5"/>
                                      </p:to>
                                    </p:set>
                                    <p:animEffect filter="image" prLst="opacity: 0.5">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0.5"/>
                                      </p:to>
                                    </p:set>
                                    <p:animEffect filter="image" prLst="opacity: 0.5">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0.5"/>
                                      </p:to>
                                    </p:set>
                                    <p:animEffect filter="image" prLst="opacity: 0.5">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0.5"/>
                                      </p:to>
                                    </p:set>
                                    <p:animEffect filter="image" prLst="opacity: 0.5">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0.5"/>
                                      </p:to>
                                    </p:set>
                                    <p:animEffect filter="image" prLst="opacity: 0.5">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0.5"/>
                                      </p:to>
                                    </p:set>
                                    <p:animEffect filter="image" prLst="opacity: 0.5">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0.5"/>
                                      </p:to>
                                    </p:set>
                                    <p:animEffect filter="image" prLst="opacity: 0.5">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0.5"/>
                                      </p:to>
                                    </p:set>
                                    <p:animEffect filter="image" prLst="opacity: 0.5">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0.5"/>
                                      </p:to>
                                    </p:set>
                                    <p:animEffect filter="image" prLst="opacity: 0.5">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0.5"/>
                                      </p:to>
                                    </p:set>
                                    <p:animEffect filter="image" prLst="opacity: 0.5">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0.5"/>
                                      </p:to>
                                    </p:set>
                                    <p:animEffect filter="image" prLst="opacity: 0.5">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0.5"/>
                                      </p:to>
                                    </p:set>
                                    <p:animEffect filter="image" prLst="opacity: 0.5">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0.5"/>
                                      </p:to>
                                    </p:set>
                                    <p:animEffect filter="image" prLst="opacity: 0.5">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0.5"/>
                                      </p:to>
                                    </p:set>
                                    <p:animEffect filter="image" prLst="opacity: 0.5">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0.5"/>
                                      </p:to>
                                    </p:set>
                                    <p:animEffect filter="image" prLst="opacity: 0.5">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0.5"/>
                                      </p:to>
                                    </p:set>
                                    <p:animEffect filter="image" prLst="opacity: 0.5">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0.5"/>
                                      </p:to>
                                    </p:set>
                                    <p:animEffect filter="image" prLst="opacity: 0.5">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0.5"/>
                                      </p:to>
                                    </p:set>
                                    <p:animEffect filter="image" prLst="opacity: 0.5">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0.5"/>
                                      </p:to>
                                    </p:set>
                                    <p:animEffect filter="image" prLst="opacity: 0.5">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0.5"/>
                                      </p:to>
                                    </p:set>
                                    <p:animEffect filter="image" prLst="opacity: 0.5">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0.5"/>
                                      </p:to>
                                    </p:set>
                                    <p:animEffect filter="image" prLst="opacity: 0.5">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0.5"/>
                                      </p:to>
                                    </p:set>
                                    <p:animEffect filter="image" prLst="opacity: 0.5">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0.5"/>
                                      </p:to>
                                    </p:set>
                                    <p:animEffect filter="image" prLst="opacity: 0.5">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0.5"/>
                                      </p:to>
                                    </p:set>
                                    <p:animEffect filter="image" prLst="opacity: 0.5">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0.5"/>
                                      </p:to>
                                    </p:set>
                                    <p:animEffect filter="image" prLst="opacity: 0.5">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Free Viewpoint Telescope photo and picture">
            <a:extLst>
              <a:ext uri="{FF2B5EF4-FFF2-40B4-BE49-F238E27FC236}">
                <a16:creationId xmlns:a16="http://schemas.microsoft.com/office/drawing/2014/main" id="{527CC9DC-D83A-075B-6731-C8041BD36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2" t="17522" r="722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Upcoming previews</a:t>
            </a:r>
          </a:p>
        </p:txBody>
      </p:sp>
      <p:sp>
        <p:nvSpPr>
          <p:cNvPr id="26"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335EB4C-FF93-0484-3080-7667401C2A92}"/>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Forklift lifting a container in the yard">
            <a:extLst>
              <a:ext uri="{FF2B5EF4-FFF2-40B4-BE49-F238E27FC236}">
                <a16:creationId xmlns:a16="http://schemas.microsoft.com/office/drawing/2014/main" id="{19C82CFD-C584-3F2E-96D7-249411DF36F6}"/>
              </a:ext>
            </a:extLst>
          </p:cNvPr>
          <p:cNvPicPr>
            <a:picLocks noChangeAspect="1"/>
          </p:cNvPicPr>
          <p:nvPr/>
        </p:nvPicPr>
        <p:blipFill rotWithShape="1">
          <a:blip r:embed="rId4"/>
          <a:srcRect r="15617" b="-1"/>
          <a:stretch/>
        </p:blipFill>
        <p:spPr>
          <a:xfrm>
            <a:off x="3522468" y="25888"/>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Durable terminus</a:t>
            </a:r>
            <a:endParaRPr lang="en-CA"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96702" cy="3207258"/>
          </a:xfrm>
        </p:spPr>
        <p:txBody>
          <a:bodyPr anchor="t">
            <a:normAutofit/>
          </a:bodyPr>
          <a:lstStyle/>
          <a:p>
            <a:r>
              <a:rPr lang="en-US" sz="2400" dirty="0"/>
              <a:t>We see more connection issues with containers and distributed systems</a:t>
            </a:r>
          </a:p>
          <a:p>
            <a:r>
              <a:rPr lang="en-US" sz="2400" dirty="0"/>
              <a:t>Allow recovery of broken links</a:t>
            </a:r>
          </a:p>
          <a:p>
            <a:r>
              <a:rPr lang="en-US" sz="2400" dirty="0"/>
              <a:t>Keeps track of full message state</a:t>
            </a:r>
          </a:p>
        </p:txBody>
      </p:sp>
    </p:spTree>
    <p:extLst>
      <p:ext uri="{BB962C8B-B14F-4D97-AF65-F5344CB8AC3E}">
        <p14:creationId xmlns:p14="http://schemas.microsoft.com/office/powerpoint/2010/main" val="1318448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223</TotalTime>
  <Words>2687</Words>
  <Application>Microsoft Office PowerPoint</Application>
  <PresentationFormat>Widescreen</PresentationFormat>
  <Paragraphs>309</Paragraphs>
  <Slides>32</Slides>
  <Notes>21</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Arial</vt:lpstr>
      <vt:lpstr>Calibri</vt:lpstr>
      <vt:lpstr>Calibri Light</vt:lpstr>
      <vt:lpstr>Community</vt:lpstr>
      <vt:lpstr>Consolas</vt:lpstr>
      <vt:lpstr>Courier New</vt:lpstr>
      <vt:lpstr>Fira Sans</vt:lpstr>
      <vt:lpstr>Lato</vt:lpstr>
      <vt:lpstr>Montserrat</vt:lpstr>
      <vt:lpstr>Segoe UI</vt:lpstr>
      <vt:lpstr>Segoe UI Semibold</vt:lpstr>
      <vt:lpstr>2_Office Theme</vt:lpstr>
      <vt:lpstr>Office Theme</vt:lpstr>
      <vt:lpstr>PowerPoint Presentation</vt:lpstr>
      <vt:lpstr>Azure Service Bus  Engineering for performance and throughput</vt:lpstr>
      <vt:lpstr>Speaker Bio</vt:lpstr>
      <vt:lpstr>What to expect?</vt:lpstr>
      <vt:lpstr>Azure Service Bus</vt:lpstr>
      <vt:lpstr>What is Azure Service Bus?</vt:lpstr>
      <vt:lpstr>Azure Messaging Platform</vt:lpstr>
      <vt:lpstr>Upcoming previews</vt:lpstr>
      <vt:lpstr>Durable terminus</vt:lpstr>
      <vt:lpstr>Geo data replication</vt:lpstr>
      <vt:lpstr>Recently released</vt:lpstr>
      <vt:lpstr>Passwordless authentication for JMS</vt:lpstr>
      <vt:lpstr>Performance features</vt:lpstr>
      <vt:lpstr>Performance optimization</vt:lpstr>
      <vt:lpstr>SKU</vt:lpstr>
      <vt:lpstr>Namespaces sharding</vt:lpstr>
      <vt:lpstr>Feature usage</vt:lpstr>
      <vt:lpstr>Considerations</vt:lpstr>
      <vt:lpstr>Reusing factories and clients</vt:lpstr>
      <vt:lpstr>Concurrency</vt:lpstr>
      <vt:lpstr>Prefetching</vt:lpstr>
      <vt:lpstr>Batching</vt:lpstr>
      <vt:lpstr>Calculating throughput</vt:lpstr>
      <vt:lpstr>Demo</vt:lpstr>
      <vt:lpstr>Demo 1 – Single client</vt:lpstr>
      <vt:lpstr>Demo 2 – Multiple clients</vt:lpstr>
      <vt:lpstr>Demo 3 - Concurrency</vt:lpstr>
      <vt:lpstr>Demo 4 – Multiple concurrent clients</vt:lpstr>
      <vt:lpstr>Demo 5 - Batching</vt:lpstr>
      <vt:lpstr>Almost done…</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Bus</dc:title>
  <dc:creator>Eldert Grootenboer</dc:creator>
  <cp:lastModifiedBy>Eldert Grootenboer</cp:lastModifiedBy>
  <cp:revision>1</cp:revision>
  <dcterms:created xsi:type="dcterms:W3CDTF">2022-05-27T16:33:52Z</dcterms:created>
  <dcterms:modified xsi:type="dcterms:W3CDTF">2023-06-06T11:00:24Z</dcterms:modified>
</cp:coreProperties>
</file>